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handoutMasterIdLst>
    <p:handoutMasterId r:id="rId15"/>
  </p:handoutMasterIdLst>
  <p:sldIdLst>
    <p:sldId id="354" r:id="rId2"/>
    <p:sldId id="375" r:id="rId3"/>
    <p:sldId id="384" r:id="rId4"/>
    <p:sldId id="381" r:id="rId5"/>
    <p:sldId id="382" r:id="rId6"/>
    <p:sldId id="258" r:id="rId7"/>
    <p:sldId id="314" r:id="rId8"/>
    <p:sldId id="377" r:id="rId9"/>
    <p:sldId id="376" r:id="rId10"/>
    <p:sldId id="383" r:id="rId11"/>
    <p:sldId id="373" r:id="rId12"/>
    <p:sldId id="29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Open Sans Light" panose="020B03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Light" panose="020B03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Light" panose="020B03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Light" panose="020B03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Light" panose="020B0306030504020204" pitchFamily="34" charset="0"/>
        <a:ea typeface="+mn-ea"/>
        <a:cs typeface="+mn-cs"/>
      </a:defRPr>
    </a:lvl5pPr>
    <a:lvl6pPr marL="2286000" algn="l" defTabSz="914400" rtl="0" eaLnBrk="1" latinLnBrk="0" hangingPunct="1">
      <a:defRPr kern="1200">
        <a:solidFill>
          <a:schemeClr val="tx1"/>
        </a:solidFill>
        <a:latin typeface="Open Sans Light" panose="020B0306030504020204" pitchFamily="34" charset="0"/>
        <a:ea typeface="+mn-ea"/>
        <a:cs typeface="+mn-cs"/>
      </a:defRPr>
    </a:lvl6pPr>
    <a:lvl7pPr marL="2743200" algn="l" defTabSz="914400" rtl="0" eaLnBrk="1" latinLnBrk="0" hangingPunct="1">
      <a:defRPr kern="1200">
        <a:solidFill>
          <a:schemeClr val="tx1"/>
        </a:solidFill>
        <a:latin typeface="Open Sans Light" panose="020B0306030504020204" pitchFamily="34" charset="0"/>
        <a:ea typeface="+mn-ea"/>
        <a:cs typeface="+mn-cs"/>
      </a:defRPr>
    </a:lvl7pPr>
    <a:lvl8pPr marL="3200400" algn="l" defTabSz="914400" rtl="0" eaLnBrk="1" latinLnBrk="0" hangingPunct="1">
      <a:defRPr kern="1200">
        <a:solidFill>
          <a:schemeClr val="tx1"/>
        </a:solidFill>
        <a:latin typeface="Open Sans Light" panose="020B0306030504020204" pitchFamily="34" charset="0"/>
        <a:ea typeface="+mn-ea"/>
        <a:cs typeface="+mn-cs"/>
      </a:defRPr>
    </a:lvl8pPr>
    <a:lvl9pPr marL="3657600" algn="l" defTabSz="914400" rtl="0" eaLnBrk="1" latinLnBrk="0" hangingPunct="1">
      <a:defRPr kern="1200">
        <a:solidFill>
          <a:schemeClr val="tx1"/>
        </a:solidFill>
        <a:latin typeface="Open Sans Light" panose="020B0306030504020204" pitchFamily="34" charset="0"/>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6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6A69B0"/>
    <a:srgbClr val="FDD000"/>
    <a:srgbClr val="E57A00"/>
    <a:srgbClr val="867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16816-81D4-731C-8C71-323CD2D45EAE}" v="835" dt="2025-08-13T02:57:13.679"/>
    <p1510:client id="{70F0DE1D-8504-199E-E04E-D4A66B7CFCC9}" v="105" dt="2025-08-13T02:09:35.843"/>
    <p1510:client id="{778DF5F2-903A-134D-8408-C3A5296B15D7}" v="328" dt="2025-08-13T18:39:09.298"/>
    <p1510:client id="{C60E4615-069F-DD83-FFDB-5FECD6CBDCB0}" v="78" dt="2025-08-13T02:44:45.956"/>
    <p1510:client id="{F97FF85F-CA4F-0F15-F346-9914299BD954}" v="1" dt="2025-08-13T02:58:04.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150"/>
  </p:normalViewPr>
  <p:slideViewPr>
    <p:cSldViewPr snapToGrid="0">
      <p:cViewPr varScale="1">
        <p:scale>
          <a:sx n="41" d="100"/>
          <a:sy n="41" d="100"/>
        </p:scale>
        <p:origin x="1434" y="48"/>
      </p:cViewPr>
      <p:guideLst>
        <p:guide orient="horz" pos="912"/>
        <p:guide pos="64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9ABBFC-83EC-C447-8EFC-5B43C90BAE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3032A5E-96CB-D545-96B9-2D0789D75D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9B6BF36-EA27-D842-B539-2B99E9F18449}" type="datetimeFigureOut">
              <a:rPr lang="en-US"/>
              <a:pPr>
                <a:defRPr/>
              </a:pPr>
              <a:t>8/13/2025</a:t>
            </a:fld>
            <a:endParaRPr lang="en-US"/>
          </a:p>
        </p:txBody>
      </p:sp>
      <p:sp>
        <p:nvSpPr>
          <p:cNvPr id="4" name="Footer Placeholder 3">
            <a:extLst>
              <a:ext uri="{FF2B5EF4-FFF2-40B4-BE49-F238E27FC236}">
                <a16:creationId xmlns:a16="http://schemas.microsoft.com/office/drawing/2014/main" id="{2EF53AB7-EB33-1448-9025-0B2B1B89FD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BC88299-44E0-C142-A55D-3222368CF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D36B461-B57B-414E-949B-4B33E6D995D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AEB23-1252-0948-8CA6-F543694BF7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811714D-BE21-CF44-866E-1267B465BD0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188F4D4-BDD4-0241-BF48-B17CCC12F910}" type="datetimeFigureOut">
              <a:rPr lang="en-US"/>
              <a:pPr>
                <a:defRPr/>
              </a:pPr>
              <a:t>8/13/2025</a:t>
            </a:fld>
            <a:endParaRPr lang="en-US"/>
          </a:p>
        </p:txBody>
      </p:sp>
      <p:sp>
        <p:nvSpPr>
          <p:cNvPr id="4" name="Slide Image Placeholder 3">
            <a:extLst>
              <a:ext uri="{FF2B5EF4-FFF2-40B4-BE49-F238E27FC236}">
                <a16:creationId xmlns:a16="http://schemas.microsoft.com/office/drawing/2014/main" id="{3CAC94C7-FF7F-5442-91C3-80FB82FE7B9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DE2B698-40C1-0D44-A324-C236EF1C02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03B058-A703-A24D-8180-F8F61F49F12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EFE6C14-790E-7649-8C04-B3A36E8E80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4FE536E-5DF3-3542-ADBB-E3E34E7C07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4FE536E-5DF3-3542-ADBB-E3E34E7C07F8}" type="slidenum">
              <a:rPr lang="en-US" smtClean="0"/>
              <a:pPr>
                <a:defRPr/>
              </a:pPr>
              <a:t>1</a:t>
            </a:fld>
            <a:endParaRPr lang="en-US"/>
          </a:p>
        </p:txBody>
      </p:sp>
    </p:spTree>
    <p:extLst>
      <p:ext uri="{BB962C8B-B14F-4D97-AF65-F5344CB8AC3E}">
        <p14:creationId xmlns:p14="http://schemas.microsoft.com/office/powerpoint/2010/main" val="387507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B5D7-9647-FA45-203F-ECC80ED2F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C02B7-6874-C6B9-C43E-8BAFEE79D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F95D8-443A-AB5A-3A3F-C48851934E1C}"/>
              </a:ext>
            </a:extLst>
          </p:cNvPr>
          <p:cNvSpPr>
            <a:spLocks noGrp="1"/>
          </p:cNvSpPr>
          <p:nvPr>
            <p:ph type="body" idx="1"/>
          </p:nvPr>
        </p:nvSpPr>
        <p:spPr/>
        <p:txBody>
          <a:bodyPr/>
          <a:lstStyle/>
          <a:p>
            <a:endParaRPr lang="en-CO" sz="1100"/>
          </a:p>
        </p:txBody>
      </p:sp>
      <p:sp>
        <p:nvSpPr>
          <p:cNvPr id="4" name="Slide Number Placeholder 3">
            <a:extLst>
              <a:ext uri="{FF2B5EF4-FFF2-40B4-BE49-F238E27FC236}">
                <a16:creationId xmlns:a16="http://schemas.microsoft.com/office/drawing/2014/main" id="{E34C77BF-6F9F-699B-31F8-FCA3FA1913A7}"/>
              </a:ext>
            </a:extLst>
          </p:cNvPr>
          <p:cNvSpPr>
            <a:spLocks noGrp="1"/>
          </p:cNvSpPr>
          <p:nvPr>
            <p:ph type="sldNum" sz="quarter" idx="5"/>
          </p:nvPr>
        </p:nvSpPr>
        <p:spPr/>
        <p:txBody>
          <a:bodyPr/>
          <a:lstStyle/>
          <a:p>
            <a:pPr>
              <a:defRPr/>
            </a:pPr>
            <a:fld id="{14FE536E-5DF3-3542-ADBB-E3E34E7C07F8}" type="slidenum">
              <a:rPr lang="en-US" smtClean="0"/>
              <a:pPr>
                <a:defRPr/>
              </a:pPr>
              <a:t>10</a:t>
            </a:fld>
            <a:endParaRPr lang="en-US"/>
          </a:p>
        </p:txBody>
      </p:sp>
    </p:spTree>
    <p:extLst>
      <p:ext uri="{BB962C8B-B14F-4D97-AF65-F5344CB8AC3E}">
        <p14:creationId xmlns:p14="http://schemas.microsoft.com/office/powerpoint/2010/main" val="396949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1">
              <a:effectLst/>
              <a:latin typeface="Helvetica" pitchFamily="2" charset="0"/>
              <a:cs typeface="Helvetica"/>
            </a:endParaRPr>
          </a:p>
          <a:p>
            <a:endParaRPr lang="en-CO" sz="1100"/>
          </a:p>
        </p:txBody>
      </p:sp>
      <p:sp>
        <p:nvSpPr>
          <p:cNvPr id="4" name="Slide Number Placeholder 3"/>
          <p:cNvSpPr>
            <a:spLocks noGrp="1"/>
          </p:cNvSpPr>
          <p:nvPr>
            <p:ph type="sldNum" sz="quarter" idx="5"/>
          </p:nvPr>
        </p:nvSpPr>
        <p:spPr/>
        <p:txBody>
          <a:bodyPr/>
          <a:lstStyle/>
          <a:p>
            <a:pPr>
              <a:defRPr/>
            </a:pPr>
            <a:fld id="{14FE536E-5DF3-3542-ADBB-E3E34E7C07F8}" type="slidenum">
              <a:rPr lang="en-US" smtClean="0"/>
              <a:pPr>
                <a:defRPr/>
              </a:pPr>
              <a:t>11</a:t>
            </a:fld>
            <a:endParaRPr lang="en-US"/>
          </a:p>
        </p:txBody>
      </p:sp>
    </p:spTree>
    <p:extLst>
      <p:ext uri="{BB962C8B-B14F-4D97-AF65-F5344CB8AC3E}">
        <p14:creationId xmlns:p14="http://schemas.microsoft.com/office/powerpoint/2010/main" val="281302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CD02311-7C47-B248-8C85-266CF35EB2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505DA61-1CE1-AD41-A56F-25925A6956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2" name="Slide Number Placeholder 3">
            <a:extLst>
              <a:ext uri="{FF2B5EF4-FFF2-40B4-BE49-F238E27FC236}">
                <a16:creationId xmlns:a16="http://schemas.microsoft.com/office/drawing/2014/main" id="{8380EA7A-25BD-3E46-A893-DB3852AA9E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fontAlgn="base">
              <a:spcBef>
                <a:spcPct val="0"/>
              </a:spcBef>
              <a:spcAft>
                <a:spcPct val="0"/>
              </a:spcAft>
            </a:pPr>
            <a:fld id="{29E9722B-37D2-E548-A848-8BF5F799EB06}"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210185">
              <a:lnSpc>
                <a:spcPct val="123000"/>
              </a:lnSpc>
              <a:spcBef>
                <a:spcPts val="1575"/>
              </a:spcBef>
              <a:spcAft>
                <a:spcPts val="0"/>
              </a:spcAft>
            </a:pPr>
            <a:r>
              <a:rPr lang="en-US" sz="1800">
                <a:effectLst/>
                <a:latin typeface="Arial" panose="020B0604020202020204" pitchFamily="34" charset="0"/>
                <a:ea typeface="Arial" panose="020B0604020202020204" pitchFamily="34" charset="0"/>
              </a:rPr>
              <a:t>Safe Passages has a distinguished track record of providing comprehensive violence prevention and </a:t>
            </a:r>
            <a:r>
              <a:rPr lang="en-US" sz="1800" spc="-40">
                <a:effectLst/>
                <a:latin typeface="Arial" panose="020B0604020202020204" pitchFamily="34" charset="0"/>
                <a:ea typeface="Arial" panose="020B0604020202020204" pitchFamily="34" charset="0"/>
              </a:rPr>
              <a:t>intervention services to priority populations in Alameda County, particularly adjudicated and systems- </a:t>
            </a:r>
            <a:r>
              <a:rPr lang="en-US" sz="1800">
                <a:effectLst/>
                <a:latin typeface="Arial" panose="020B0604020202020204" pitchFamily="34" charset="0"/>
                <a:ea typeface="Arial" panose="020B0604020202020204" pitchFamily="34" charset="0"/>
              </a:rPr>
              <a:t>involved youth residing in crime-impacted and economically disenfranchised areas of Alameda County. </a:t>
            </a:r>
            <a:r>
              <a:rPr lang="en-US" sz="1800" spc="-30">
                <a:effectLst/>
                <a:latin typeface="Arial" panose="020B0604020202020204" pitchFamily="34" charset="0"/>
                <a:ea typeface="Arial" panose="020B0604020202020204" pitchFamily="34" charset="0"/>
              </a:rPr>
              <a:t>Our</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commitment</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community-defined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evidence</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practices,</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community</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engagement,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 collaborative</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partnerships</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has</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significantly</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improved</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outcomes</a:t>
            </a:r>
            <a:r>
              <a:rPr lang="en-US" sz="1800" spc="-3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for</a:t>
            </a:r>
            <a:r>
              <a:rPr lang="en-US" sz="1800" spc="-3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the</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priority</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populations</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we</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serve.</a:t>
            </a:r>
            <a:endParaRPr lang="en-CO" sz="1800">
              <a:effectLst/>
              <a:latin typeface="Arial" panose="020B0604020202020204" pitchFamily="34" charset="0"/>
              <a:ea typeface="Arial" panose="020B0604020202020204" pitchFamily="34" charset="0"/>
            </a:endParaRPr>
          </a:p>
          <a:p>
            <a:endParaRPr lang="en-CO"/>
          </a:p>
        </p:txBody>
      </p:sp>
      <p:sp>
        <p:nvSpPr>
          <p:cNvPr id="4" name="Slide Number Placeholder 3"/>
          <p:cNvSpPr>
            <a:spLocks noGrp="1"/>
          </p:cNvSpPr>
          <p:nvPr>
            <p:ph type="sldNum" sz="quarter" idx="5"/>
          </p:nvPr>
        </p:nvSpPr>
        <p:spPr/>
        <p:txBody>
          <a:bodyPr/>
          <a:lstStyle/>
          <a:p>
            <a:pPr>
              <a:defRPr/>
            </a:pPr>
            <a:fld id="{14FE536E-5DF3-3542-ADBB-E3E34E7C07F8}" type="slidenum">
              <a:rPr lang="en-US" smtClean="0"/>
              <a:pPr>
                <a:defRPr/>
              </a:pPr>
              <a:t>2</a:t>
            </a:fld>
            <a:endParaRPr lang="en-US"/>
          </a:p>
        </p:txBody>
      </p:sp>
    </p:spTree>
    <p:extLst>
      <p:ext uri="{BB962C8B-B14F-4D97-AF65-F5344CB8AC3E}">
        <p14:creationId xmlns:p14="http://schemas.microsoft.com/office/powerpoint/2010/main" val="151283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CDC0B-3585-A5F0-7484-D5E1D8710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793CA-8A91-AFE4-BB33-369BA88A2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22922-DAD9-A91E-9D0A-25473D48D0F3}"/>
              </a:ext>
            </a:extLst>
          </p:cNvPr>
          <p:cNvSpPr>
            <a:spLocks noGrp="1"/>
          </p:cNvSpPr>
          <p:nvPr>
            <p:ph type="body" idx="1"/>
          </p:nvPr>
        </p:nvSpPr>
        <p:spPr/>
        <p:txBody>
          <a:bodyPr/>
          <a:lstStyle/>
          <a:p>
            <a:pPr marL="88900" marR="210185">
              <a:lnSpc>
                <a:spcPct val="105000"/>
              </a:lnSpc>
              <a:spcBef>
                <a:spcPts val="5"/>
              </a:spcBef>
              <a:spcAft>
                <a:spcPts val="0"/>
              </a:spcAft>
            </a:pPr>
            <a:r>
              <a:rPr lang="en-US" sz="1800" b="1" dirty="0">
                <a:effectLst/>
                <a:latin typeface="Arial" panose="020B0604020202020204" pitchFamily="34" charset="0"/>
                <a:ea typeface="Arial" panose="020B0604020202020204" pitchFamily="34" charset="0"/>
              </a:rPr>
              <a:t>The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Safe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Passages</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Law</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and</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Social</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Justice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Life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Coaching</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Program</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(LSJ</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Life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Coaching</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Program)</a:t>
            </a:r>
            <a:r>
              <a:rPr lang="en-US" sz="1800" b="1"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 </a:t>
            </a:r>
            <a:r>
              <a:rPr lang="en-US" sz="1800" spc="-30" dirty="0">
                <a:effectLst/>
                <a:latin typeface="Arial" panose="020B0604020202020204" pitchFamily="34" charset="0"/>
                <a:ea typeface="Arial" panose="020B0604020202020204" pitchFamily="34" charset="0"/>
              </a:rPr>
              <a:t>prime</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example</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of</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our</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commitment</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supporting</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adjudicated</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youth</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ages</a:t>
            </a:r>
            <a:r>
              <a:rPr lang="en-US" sz="1800" spc="-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14</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21.</a:t>
            </a:r>
            <a:r>
              <a:rPr lang="en-US" sz="1800" spc="-4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This</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Community </a:t>
            </a:r>
            <a:r>
              <a:rPr lang="en-US" sz="1800" dirty="0">
                <a:effectLst/>
                <a:latin typeface="Arial" panose="020B0604020202020204" pitchFamily="34" charset="0"/>
                <a:ea typeface="Arial" panose="020B0604020202020204" pitchFamily="34" charset="0"/>
              </a:rPr>
              <a:t>Defined Evidence Practice (CDEP) addresses the mental and behavioral health needs of youth and young adults exposed to trauma, poverty, racism, and the juvenile justice system. Through the LSJ Life Coaching Program, we provide comprehensive support services, including mentorship, workforce </a:t>
            </a:r>
            <a:r>
              <a:rPr lang="en-US" sz="1800" spc="-30" dirty="0">
                <a:effectLst/>
                <a:latin typeface="Arial" panose="020B0604020202020204" pitchFamily="34" charset="0"/>
                <a:ea typeface="Arial" panose="020B0604020202020204" pitchFamily="34" charset="0"/>
              </a:rPr>
              <a:t>development,</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trauma-informed</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care,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empower</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youth</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break</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cycle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of</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violence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 </a:t>
            </a:r>
            <a:r>
              <a:rPr lang="en-US" sz="1800" spc="-10" dirty="0">
                <a:effectLst/>
                <a:latin typeface="Arial" panose="020B0604020202020204" pitchFamily="34" charset="0"/>
                <a:ea typeface="Arial" panose="020B0604020202020204" pitchFamily="34" charset="0"/>
              </a:rPr>
              <a:t>incarceration.</a:t>
            </a:r>
            <a:endParaRPr lang="en-CO" sz="1800">
              <a:effectLst/>
              <a:latin typeface="Arial" panose="020B0604020202020204" pitchFamily="34" charset="0"/>
              <a:ea typeface="Arial" panose="020B0604020202020204" pitchFamily="34" charset="0"/>
            </a:endParaRPr>
          </a:p>
          <a:p>
            <a:pPr>
              <a:spcBef>
                <a:spcPts val="110"/>
              </a:spcBef>
            </a:pPr>
            <a:r>
              <a:rPr lang="en-US" sz="1800" dirty="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a:lnSpc>
                <a:spcPct val="106000"/>
              </a:lnSpc>
            </a:pPr>
            <a:r>
              <a:rPr lang="en-US" sz="1800" dirty="0">
                <a:effectLst/>
                <a:latin typeface="Arial" panose="020B0604020202020204" pitchFamily="34" charset="0"/>
                <a:ea typeface="Arial" panose="020B0604020202020204" pitchFamily="34" charset="0"/>
              </a:rPr>
              <a:t>SP has served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98</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African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American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Afro-Latino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youth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through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SP California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Reducing Disparities Project/CRDP. The project serves youth at risk of systems involvement, ages 16-21, who live in</a:t>
            </a:r>
            <a:r>
              <a:rPr lang="en-CO" sz="1800" spc="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Oakland’s</a:t>
            </a:r>
            <a:r>
              <a:rPr lang="en-US" sz="1800" spc="-4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most</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crime</a:t>
            </a:r>
            <a:r>
              <a:rPr lang="en-US" sz="1800" spc="-4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poverty-impacted</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neighborhoods;</a:t>
            </a:r>
            <a:r>
              <a:rPr lang="en-US" sz="1800" spc="-4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it</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aims</a:t>
            </a:r>
            <a:r>
              <a:rPr lang="en-US" sz="1800" spc="-4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prevent</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and/or</a:t>
            </a:r>
            <a:r>
              <a:rPr lang="en-US" sz="1800" spc="-4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reduce</a:t>
            </a:r>
            <a:r>
              <a:rPr lang="en-US" sz="1800" spc="-4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the </a:t>
            </a:r>
            <a:r>
              <a:rPr lang="en-US" sz="1800" spc="-40" dirty="0">
                <a:effectLst/>
                <a:latin typeface="Arial" panose="020B0604020202020204" pitchFamily="34" charset="0"/>
                <a:ea typeface="Arial" panose="020B0604020202020204" pitchFamily="34" charset="0"/>
              </a:rPr>
              <a:t>effects of exposure to chronic stress, exposure to racism, disenfranchisement from the education </a:t>
            </a:r>
            <a:r>
              <a:rPr lang="en-US" sz="1800" dirty="0">
                <a:effectLst/>
                <a:latin typeface="Arial" panose="020B0604020202020204" pitchFamily="34" charset="0"/>
                <a:ea typeface="Arial" panose="020B0604020202020204" pitchFamily="34" charset="0"/>
              </a:rPr>
              <a:t>system, and juvenile justice system involvement. Its components aim to decrease mental illness, school </a:t>
            </a:r>
            <a:r>
              <a:rPr lang="en-US" sz="1800" spc="-30" dirty="0">
                <a:effectLst/>
                <a:latin typeface="Arial" panose="020B0604020202020204" pitchFamily="34" charset="0"/>
                <a:ea typeface="Arial" panose="020B0604020202020204" pitchFamily="34" charset="0"/>
              </a:rPr>
              <a:t>failure/dropout,</a:t>
            </a:r>
            <a:r>
              <a:rPr lang="en-US" sz="1800" spc="-7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incarceration/recidivism;</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program</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components</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further</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aim</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improve</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or</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increase </a:t>
            </a:r>
            <a:r>
              <a:rPr lang="en-US" sz="1800" dirty="0">
                <a:effectLst/>
                <a:latin typeface="Arial" panose="020B0604020202020204" pitchFamily="34" charset="0"/>
                <a:ea typeface="Arial" panose="020B0604020202020204" pitchFamily="34" charset="0"/>
              </a:rPr>
              <a:t>coping skills, self-regulation, relationships with caring adults, access to services, employment, and</a:t>
            </a:r>
            <a:r>
              <a:rPr lang="en-US" sz="1800" spc="400" dirty="0">
                <a:effectLst/>
                <a:latin typeface="Arial" panose="020B0604020202020204" pitchFamily="34" charset="0"/>
                <a:ea typeface="Arial" panose="020B0604020202020204" pitchFamily="34" charset="0"/>
              </a:rPr>
              <a:t> </a:t>
            </a:r>
            <a:r>
              <a:rPr lang="en-US" sz="1800" spc="-40" dirty="0">
                <a:effectLst/>
                <a:latin typeface="Arial" panose="020B0604020202020204" pitchFamily="34" charset="0"/>
                <a:ea typeface="Arial" panose="020B0604020202020204" pitchFamily="34" charset="0"/>
              </a:rPr>
              <a:t>family engagement. CRDP participant outcomes include:</a:t>
            </a:r>
            <a:endParaRPr lang="en-CO" sz="1800">
              <a:effectLst/>
              <a:latin typeface="Arial" panose="020B0604020202020204" pitchFamily="34" charset="0"/>
              <a:ea typeface="Arial" panose="020B0604020202020204" pitchFamily="34" charset="0"/>
            </a:endParaRPr>
          </a:p>
          <a:p>
            <a:pPr>
              <a:spcBef>
                <a:spcPts val="65"/>
              </a:spcBef>
            </a:pPr>
            <a:r>
              <a:rPr lang="en-US" sz="1800" dirty="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marR="342265">
              <a:lnSpc>
                <a:spcPct val="106000"/>
              </a:lnSpc>
              <a:spcAft>
                <a:spcPts val="0"/>
              </a:spcAft>
            </a:pPr>
            <a:endParaRPr lang="en-CO"/>
          </a:p>
        </p:txBody>
      </p:sp>
      <p:sp>
        <p:nvSpPr>
          <p:cNvPr id="4" name="Slide Number Placeholder 3">
            <a:extLst>
              <a:ext uri="{FF2B5EF4-FFF2-40B4-BE49-F238E27FC236}">
                <a16:creationId xmlns:a16="http://schemas.microsoft.com/office/drawing/2014/main" id="{7EB508EA-ECF6-F686-F5F7-BA3126F382B4}"/>
              </a:ext>
            </a:extLst>
          </p:cNvPr>
          <p:cNvSpPr>
            <a:spLocks noGrp="1"/>
          </p:cNvSpPr>
          <p:nvPr>
            <p:ph type="sldNum" sz="quarter" idx="5"/>
          </p:nvPr>
        </p:nvSpPr>
        <p:spPr/>
        <p:txBody>
          <a:bodyPr/>
          <a:lstStyle/>
          <a:p>
            <a:pPr>
              <a:defRPr/>
            </a:pPr>
            <a:fld id="{14FE536E-5DF3-3542-ADBB-E3E34E7C07F8}" type="slidenum">
              <a:rPr lang="en-US" smtClean="0"/>
              <a:pPr>
                <a:defRPr/>
              </a:pPr>
              <a:t>3</a:t>
            </a:fld>
            <a:endParaRPr lang="en-US"/>
          </a:p>
        </p:txBody>
      </p:sp>
    </p:spTree>
    <p:extLst>
      <p:ext uri="{BB962C8B-B14F-4D97-AF65-F5344CB8AC3E}">
        <p14:creationId xmlns:p14="http://schemas.microsoft.com/office/powerpoint/2010/main" val="7176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BBE51-78F6-5096-FBC4-0DCB92A96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32B96-B4AF-C9F6-B53F-F3667EDD1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6500D-5267-62C8-6DFF-94C2B09D6A2C}"/>
              </a:ext>
            </a:extLst>
          </p:cNvPr>
          <p:cNvSpPr>
            <a:spLocks noGrp="1"/>
          </p:cNvSpPr>
          <p:nvPr>
            <p:ph type="body" idx="1"/>
          </p:nvPr>
        </p:nvSpPr>
        <p:spPr/>
        <p:txBody>
          <a:bodyPr/>
          <a:lstStyle/>
          <a:p>
            <a:pPr marL="88900" marR="342265">
              <a:lnSpc>
                <a:spcPct val="106000"/>
              </a:lnSpc>
              <a:spcAft>
                <a:spcPts val="0"/>
              </a:spcAft>
            </a:pPr>
            <a:endParaRPr lang="en-CO"/>
          </a:p>
        </p:txBody>
      </p:sp>
      <p:sp>
        <p:nvSpPr>
          <p:cNvPr id="4" name="Slide Number Placeholder 3">
            <a:extLst>
              <a:ext uri="{FF2B5EF4-FFF2-40B4-BE49-F238E27FC236}">
                <a16:creationId xmlns:a16="http://schemas.microsoft.com/office/drawing/2014/main" id="{B4E48497-C09E-1498-F626-D727D524AFDF}"/>
              </a:ext>
            </a:extLst>
          </p:cNvPr>
          <p:cNvSpPr>
            <a:spLocks noGrp="1"/>
          </p:cNvSpPr>
          <p:nvPr>
            <p:ph type="sldNum" sz="quarter" idx="5"/>
          </p:nvPr>
        </p:nvSpPr>
        <p:spPr/>
        <p:txBody>
          <a:bodyPr/>
          <a:lstStyle/>
          <a:p>
            <a:pPr>
              <a:defRPr/>
            </a:pPr>
            <a:fld id="{14FE536E-5DF3-3542-ADBB-E3E34E7C07F8}" type="slidenum">
              <a:rPr lang="en-US" smtClean="0"/>
              <a:pPr>
                <a:defRPr/>
              </a:pPr>
              <a:t>4</a:t>
            </a:fld>
            <a:endParaRPr lang="en-US"/>
          </a:p>
        </p:txBody>
      </p:sp>
    </p:spTree>
    <p:extLst>
      <p:ext uri="{BB962C8B-B14F-4D97-AF65-F5344CB8AC3E}">
        <p14:creationId xmlns:p14="http://schemas.microsoft.com/office/powerpoint/2010/main" val="151721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555C2-253A-9B07-FECC-40645F5DF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56ED3-7655-B8A9-83E1-D6A564650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33AE1-8D8A-C526-F1DD-6F1AF99BC6EC}"/>
              </a:ext>
            </a:extLst>
          </p:cNvPr>
          <p:cNvSpPr>
            <a:spLocks noGrp="1"/>
          </p:cNvSpPr>
          <p:nvPr>
            <p:ph type="body" idx="1"/>
          </p:nvPr>
        </p:nvSpPr>
        <p:spPr/>
        <p:txBody>
          <a:bodyPr/>
          <a:lstStyle/>
          <a:p>
            <a:pPr marL="88900" marR="210185">
              <a:lnSpc>
                <a:spcPct val="105000"/>
              </a:lnSpc>
              <a:spcBef>
                <a:spcPts val="5"/>
              </a:spcBef>
              <a:spcAft>
                <a:spcPts val="0"/>
              </a:spcAft>
            </a:pPr>
            <a:r>
              <a:rPr lang="en-US" sz="1800" b="1">
                <a:effectLst/>
                <a:latin typeface="Arial" panose="020B0604020202020204" pitchFamily="34" charset="0"/>
                <a:ea typeface="Arial" panose="020B0604020202020204" pitchFamily="34" charset="0"/>
              </a:rPr>
              <a:t>The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Safe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Passages</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Law</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and</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Social</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Justice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Life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Coaching</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Program</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(LSJ</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Life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Coaching</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Program)</a:t>
            </a:r>
            <a:r>
              <a:rPr lang="en-US" sz="1800" b="1"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is</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 </a:t>
            </a:r>
            <a:r>
              <a:rPr lang="en-US" sz="1800" spc="-30">
                <a:effectLst/>
                <a:latin typeface="Arial" panose="020B0604020202020204" pitchFamily="34" charset="0"/>
                <a:ea typeface="Arial" panose="020B0604020202020204" pitchFamily="34" charset="0"/>
              </a:rPr>
              <a:t>prime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example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of</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our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commitment</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supporting</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adjudicated</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youth</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ages</a:t>
            </a:r>
            <a:r>
              <a:rPr lang="en-US" sz="1800" spc="-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14</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21.</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This</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Community </a:t>
            </a:r>
            <a:r>
              <a:rPr lang="en-US" sz="1800">
                <a:effectLst/>
                <a:latin typeface="Arial" panose="020B0604020202020204" pitchFamily="34" charset="0"/>
                <a:ea typeface="Arial" panose="020B0604020202020204" pitchFamily="34" charset="0"/>
              </a:rPr>
              <a:t>Defined Evidence Practice (CDEP) addresses the mental and behavioral health needs of youth and young adults exposed to trauma, poverty, racism, and the juvenile justice system. Through the LSJ Life Coaching Program, we provide comprehensive support services, including mentorship, workforce </a:t>
            </a:r>
            <a:r>
              <a:rPr lang="en-US" sz="1800" spc="-30">
                <a:effectLst/>
                <a:latin typeface="Arial" panose="020B0604020202020204" pitchFamily="34" charset="0"/>
                <a:ea typeface="Arial" panose="020B0604020202020204" pitchFamily="34" charset="0"/>
              </a:rPr>
              <a:t>development,</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trauma-informed</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care,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empower</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youth</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break</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cycle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of</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violence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 </a:t>
            </a:r>
            <a:r>
              <a:rPr lang="en-US" sz="1800" spc="-10">
                <a:effectLst/>
                <a:latin typeface="Arial" panose="020B0604020202020204" pitchFamily="34" charset="0"/>
                <a:ea typeface="Arial" panose="020B0604020202020204" pitchFamily="34" charset="0"/>
              </a:rPr>
              <a:t>incarceration.</a:t>
            </a:r>
            <a:endParaRPr lang="en-CO" sz="1800">
              <a:effectLst/>
              <a:latin typeface="Arial" panose="020B0604020202020204" pitchFamily="34" charset="0"/>
              <a:ea typeface="Arial" panose="020B0604020202020204" pitchFamily="34" charset="0"/>
            </a:endParaRPr>
          </a:p>
          <a:p>
            <a:pPr>
              <a:spcBef>
                <a:spcPts val="110"/>
              </a:spcBef>
            </a:pPr>
            <a:r>
              <a:rPr lang="en-US" sz="180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a:lnSpc>
                <a:spcPct val="106000"/>
              </a:lnSpc>
            </a:pPr>
            <a:r>
              <a:rPr lang="en-US" sz="1800">
                <a:effectLst/>
                <a:latin typeface="Arial" panose="020B0604020202020204" pitchFamily="34" charset="0"/>
                <a:ea typeface="Arial" panose="020B0604020202020204" pitchFamily="34" charset="0"/>
              </a:rPr>
              <a:t>SP has served</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98</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African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American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Afro-Latino</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youth</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through</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 SP California</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Reducing Disparities Project/CRDP. The project serves youth at risk of systems involvement, ages 16-21, who live in</a:t>
            </a:r>
            <a:r>
              <a:rPr lang="en-CO" sz="1800" spc="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Oakland’s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most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crime</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poverty-impacted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neighborhoods;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aims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prevent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and/or</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reduce</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the </a:t>
            </a:r>
            <a:r>
              <a:rPr lang="en-US" sz="1800" spc="-40">
                <a:effectLst/>
                <a:latin typeface="Arial" panose="020B0604020202020204" pitchFamily="34" charset="0"/>
                <a:ea typeface="Arial" panose="020B0604020202020204" pitchFamily="34" charset="0"/>
              </a:rPr>
              <a:t>effects of exposure to chronic stress, exposure to racism, disenfranchisement from the education </a:t>
            </a:r>
            <a:r>
              <a:rPr lang="en-US" sz="1800">
                <a:effectLst/>
                <a:latin typeface="Arial" panose="020B0604020202020204" pitchFamily="34" charset="0"/>
                <a:ea typeface="Arial" panose="020B0604020202020204" pitchFamily="34" charset="0"/>
              </a:rPr>
              <a:t>system, and juvenile justice system involvement. Its components aim to decrease mental illness, school </a:t>
            </a:r>
            <a:r>
              <a:rPr lang="en-US" sz="1800" spc="-30">
                <a:effectLst/>
                <a:latin typeface="Arial" panose="020B0604020202020204" pitchFamily="34" charset="0"/>
                <a:ea typeface="Arial" panose="020B0604020202020204" pitchFamily="34" charset="0"/>
              </a:rPr>
              <a:t>failure/dropout,</a:t>
            </a:r>
            <a:r>
              <a:rPr lang="en-US" sz="1800" spc="-7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incarceration/recidivism;</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program</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components</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further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aim</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improve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increase </a:t>
            </a:r>
            <a:r>
              <a:rPr lang="en-US" sz="1800">
                <a:effectLst/>
                <a:latin typeface="Arial" panose="020B0604020202020204" pitchFamily="34" charset="0"/>
                <a:ea typeface="Arial" panose="020B0604020202020204" pitchFamily="34" charset="0"/>
              </a:rPr>
              <a:t>coping skills, self-regulation, relationships with caring adults, access to services, employment, and</a:t>
            </a:r>
            <a:r>
              <a:rPr lang="en-US" sz="1800" spc="400">
                <a:effectLst/>
                <a:latin typeface="Arial" panose="020B0604020202020204" pitchFamily="34" charset="0"/>
                <a:ea typeface="Arial" panose="020B0604020202020204" pitchFamily="34" charset="0"/>
              </a:rPr>
              <a:t> </a:t>
            </a:r>
            <a:r>
              <a:rPr lang="en-US" sz="1800" spc="-40">
                <a:effectLst/>
                <a:latin typeface="Arial" panose="020B0604020202020204" pitchFamily="34" charset="0"/>
                <a:ea typeface="Arial" panose="020B0604020202020204" pitchFamily="34" charset="0"/>
              </a:rPr>
              <a:t>family engagement. CRDP participant outcomes include:</a:t>
            </a:r>
            <a:endParaRPr lang="en-CO" sz="1800">
              <a:effectLst/>
              <a:latin typeface="Arial" panose="020B0604020202020204" pitchFamily="34" charset="0"/>
              <a:ea typeface="Arial" panose="020B0604020202020204" pitchFamily="34" charset="0"/>
            </a:endParaRPr>
          </a:p>
          <a:p>
            <a:pPr>
              <a:spcBef>
                <a:spcPts val="65"/>
              </a:spcBef>
            </a:pPr>
            <a:r>
              <a:rPr lang="en-US" sz="180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marR="342265">
              <a:lnSpc>
                <a:spcPct val="106000"/>
              </a:lnSpc>
              <a:spcAft>
                <a:spcPts val="0"/>
              </a:spcAft>
            </a:pPr>
            <a:endParaRPr lang="en-CO"/>
          </a:p>
        </p:txBody>
      </p:sp>
      <p:sp>
        <p:nvSpPr>
          <p:cNvPr id="4" name="Slide Number Placeholder 3">
            <a:extLst>
              <a:ext uri="{FF2B5EF4-FFF2-40B4-BE49-F238E27FC236}">
                <a16:creationId xmlns:a16="http://schemas.microsoft.com/office/drawing/2014/main" id="{AC689483-0736-C202-1DA9-18E344F2947F}"/>
              </a:ext>
            </a:extLst>
          </p:cNvPr>
          <p:cNvSpPr>
            <a:spLocks noGrp="1"/>
          </p:cNvSpPr>
          <p:nvPr>
            <p:ph type="sldNum" sz="quarter" idx="5"/>
          </p:nvPr>
        </p:nvSpPr>
        <p:spPr/>
        <p:txBody>
          <a:bodyPr/>
          <a:lstStyle/>
          <a:p>
            <a:pPr>
              <a:defRPr/>
            </a:pPr>
            <a:fld id="{14FE536E-5DF3-3542-ADBB-E3E34E7C07F8}" type="slidenum">
              <a:rPr lang="en-US" smtClean="0"/>
              <a:pPr>
                <a:defRPr/>
              </a:pPr>
              <a:t>5</a:t>
            </a:fld>
            <a:endParaRPr lang="en-US"/>
          </a:p>
        </p:txBody>
      </p:sp>
    </p:spTree>
    <p:extLst>
      <p:ext uri="{BB962C8B-B14F-4D97-AF65-F5344CB8AC3E}">
        <p14:creationId xmlns:p14="http://schemas.microsoft.com/office/powerpoint/2010/main" val="124461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a:p>
        </p:txBody>
      </p:sp>
      <p:sp>
        <p:nvSpPr>
          <p:cNvPr id="4" name="Slide Number Placeholder 3"/>
          <p:cNvSpPr>
            <a:spLocks noGrp="1"/>
          </p:cNvSpPr>
          <p:nvPr>
            <p:ph type="sldNum" sz="quarter" idx="5"/>
          </p:nvPr>
        </p:nvSpPr>
        <p:spPr/>
        <p:txBody>
          <a:bodyPr/>
          <a:lstStyle/>
          <a:p>
            <a:pPr>
              <a:defRPr/>
            </a:pPr>
            <a:fld id="{14FE536E-5DF3-3542-ADBB-E3E34E7C07F8}" type="slidenum">
              <a:rPr lang="en-US" smtClean="0"/>
              <a:pPr>
                <a:defRPr/>
              </a:pPr>
              <a:t>6</a:t>
            </a:fld>
            <a:endParaRPr lang="en-US"/>
          </a:p>
        </p:txBody>
      </p:sp>
    </p:spTree>
    <p:extLst>
      <p:ext uri="{BB962C8B-B14F-4D97-AF65-F5344CB8AC3E}">
        <p14:creationId xmlns:p14="http://schemas.microsoft.com/office/powerpoint/2010/main" val="262928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210185">
              <a:lnSpc>
                <a:spcPct val="105000"/>
              </a:lnSpc>
              <a:spcBef>
                <a:spcPts val="5"/>
              </a:spcBef>
              <a:spcAft>
                <a:spcPts val="0"/>
              </a:spcAft>
            </a:pPr>
            <a:r>
              <a:rPr lang="en-US" sz="1800" b="1">
                <a:effectLst/>
                <a:latin typeface="Arial" panose="020B0604020202020204" pitchFamily="34" charset="0"/>
                <a:ea typeface="Arial" panose="020B0604020202020204" pitchFamily="34" charset="0"/>
              </a:rPr>
              <a:t>The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Safe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Passages</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Law</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and</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Social</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Justice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Life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Coaching</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Program</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(LSJ</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Life</a:t>
            </a:r>
            <a:r>
              <a:rPr lang="en-US" sz="1800" b="1" spc="-35">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Coaching</a:t>
            </a:r>
            <a:r>
              <a:rPr lang="en-US" sz="1800" b="1" spc="-30">
                <a:effectLst/>
                <a:latin typeface="Arial" panose="020B0604020202020204" pitchFamily="34" charset="0"/>
                <a:ea typeface="Arial" panose="020B0604020202020204" pitchFamily="34" charset="0"/>
              </a:rPr>
              <a:t> </a:t>
            </a:r>
            <a:r>
              <a:rPr lang="en-US" sz="1800" b="1">
                <a:effectLst/>
                <a:latin typeface="Arial" panose="020B0604020202020204" pitchFamily="34" charset="0"/>
                <a:ea typeface="Arial" panose="020B0604020202020204" pitchFamily="34" charset="0"/>
              </a:rPr>
              <a:t>Program)</a:t>
            </a:r>
            <a:r>
              <a:rPr lang="en-US" sz="1800" b="1"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is</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 </a:t>
            </a:r>
            <a:r>
              <a:rPr lang="en-US" sz="1800" spc="-30">
                <a:effectLst/>
                <a:latin typeface="Arial" panose="020B0604020202020204" pitchFamily="34" charset="0"/>
                <a:ea typeface="Arial" panose="020B0604020202020204" pitchFamily="34" charset="0"/>
              </a:rPr>
              <a:t>prime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example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of</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our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commitment</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supporting</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adjudicated</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youth</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ages</a:t>
            </a:r>
            <a:r>
              <a:rPr lang="en-US" sz="1800" spc="-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14</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21.</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This</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Community </a:t>
            </a:r>
            <a:r>
              <a:rPr lang="en-US" sz="1800">
                <a:effectLst/>
                <a:latin typeface="Arial" panose="020B0604020202020204" pitchFamily="34" charset="0"/>
                <a:ea typeface="Arial" panose="020B0604020202020204" pitchFamily="34" charset="0"/>
              </a:rPr>
              <a:t>Defined Evidence Practice (CDEP) addresses the mental and behavioral health needs of youth and young adults exposed to trauma, poverty, racism, and the juvenile justice system. Through the LSJ Life Coaching Program, we provide comprehensive support services, including mentorship, workforce </a:t>
            </a:r>
            <a:r>
              <a:rPr lang="en-US" sz="1800" spc="-30">
                <a:effectLst/>
                <a:latin typeface="Arial" panose="020B0604020202020204" pitchFamily="34" charset="0"/>
                <a:ea typeface="Arial" panose="020B0604020202020204" pitchFamily="34" charset="0"/>
              </a:rPr>
              <a:t>development,</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trauma-informed</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care,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empower</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youth</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6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break</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cycle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of</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violence</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 </a:t>
            </a:r>
            <a:r>
              <a:rPr lang="en-US" sz="1800" spc="-10">
                <a:effectLst/>
                <a:latin typeface="Arial" panose="020B0604020202020204" pitchFamily="34" charset="0"/>
                <a:ea typeface="Arial" panose="020B0604020202020204" pitchFamily="34" charset="0"/>
              </a:rPr>
              <a:t>incarceration.</a:t>
            </a:r>
            <a:endParaRPr lang="en-CO" sz="1800">
              <a:effectLst/>
              <a:latin typeface="Arial" panose="020B0604020202020204" pitchFamily="34" charset="0"/>
              <a:ea typeface="Arial" panose="020B0604020202020204" pitchFamily="34" charset="0"/>
            </a:endParaRPr>
          </a:p>
          <a:p>
            <a:pPr>
              <a:spcBef>
                <a:spcPts val="110"/>
              </a:spcBef>
            </a:pPr>
            <a:r>
              <a:rPr lang="en-US" sz="180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a:lnSpc>
                <a:spcPct val="106000"/>
              </a:lnSpc>
            </a:pPr>
            <a:r>
              <a:rPr lang="en-US" sz="1800">
                <a:effectLst/>
                <a:latin typeface="Arial" panose="020B0604020202020204" pitchFamily="34" charset="0"/>
                <a:ea typeface="Arial" panose="020B0604020202020204" pitchFamily="34" charset="0"/>
              </a:rPr>
              <a:t>SP has served</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98</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African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American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Afro-Latino</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youth</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through</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 SP California</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Reducing Disparities Project/CRDP. The project serves youth at risk of systems involvement, ages 16-21, who live in</a:t>
            </a:r>
            <a:r>
              <a:rPr lang="en-CO" sz="1800" spc="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Oakland’s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most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crime</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poverty-impacted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neighborhoods;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aims</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prevent</a:t>
            </a:r>
            <a:r>
              <a:rPr lang="en-US" sz="1800" spc="-5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and/or</a:t>
            </a:r>
            <a:r>
              <a:rPr lang="en-US" sz="1800" spc="-4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reduce</a:t>
            </a:r>
            <a:r>
              <a:rPr lang="en-US" sz="1800" spc="-4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the </a:t>
            </a:r>
            <a:r>
              <a:rPr lang="en-US" sz="1800" spc="-40">
                <a:effectLst/>
                <a:latin typeface="Arial" panose="020B0604020202020204" pitchFamily="34" charset="0"/>
                <a:ea typeface="Arial" panose="020B0604020202020204" pitchFamily="34" charset="0"/>
              </a:rPr>
              <a:t>effects of exposure to chronic stress, exposure to racism, disenfranchisement from the education </a:t>
            </a:r>
            <a:r>
              <a:rPr lang="en-US" sz="1800">
                <a:effectLst/>
                <a:latin typeface="Arial" panose="020B0604020202020204" pitchFamily="34" charset="0"/>
                <a:ea typeface="Arial" panose="020B0604020202020204" pitchFamily="34" charset="0"/>
              </a:rPr>
              <a:t>system, and juvenile justice system involvement. Its components aim to decrease mental illness, school </a:t>
            </a:r>
            <a:r>
              <a:rPr lang="en-US" sz="1800" spc="-30">
                <a:effectLst/>
                <a:latin typeface="Arial" panose="020B0604020202020204" pitchFamily="34" charset="0"/>
                <a:ea typeface="Arial" panose="020B0604020202020204" pitchFamily="34" charset="0"/>
              </a:rPr>
              <a:t>failure/dropout,</a:t>
            </a:r>
            <a:r>
              <a:rPr lang="en-US" sz="1800" spc="-7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and</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incarceration/recidivism;</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program</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components</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further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aim</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to</a:t>
            </a:r>
            <a:r>
              <a:rPr lang="en-US" sz="1800" spc="-7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improve</a:t>
            </a:r>
            <a:r>
              <a:rPr lang="en-US" sz="1800" spc="-60">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or</a:t>
            </a:r>
            <a:r>
              <a:rPr lang="en-US" sz="1800" spc="-55">
                <a:effectLst/>
                <a:latin typeface="Arial" panose="020B0604020202020204" pitchFamily="34" charset="0"/>
                <a:ea typeface="Arial" panose="020B0604020202020204" pitchFamily="34" charset="0"/>
              </a:rPr>
              <a:t> </a:t>
            </a:r>
            <a:r>
              <a:rPr lang="en-US" sz="1800" spc="-30">
                <a:effectLst/>
                <a:latin typeface="Arial" panose="020B0604020202020204" pitchFamily="34" charset="0"/>
                <a:ea typeface="Arial" panose="020B0604020202020204" pitchFamily="34" charset="0"/>
              </a:rPr>
              <a:t>increase </a:t>
            </a:r>
            <a:r>
              <a:rPr lang="en-US" sz="1800">
                <a:effectLst/>
                <a:latin typeface="Arial" panose="020B0604020202020204" pitchFamily="34" charset="0"/>
                <a:ea typeface="Arial" panose="020B0604020202020204" pitchFamily="34" charset="0"/>
              </a:rPr>
              <a:t>coping skills, self-regulation, relationships with caring adults, access to services, employment, and</a:t>
            </a:r>
            <a:r>
              <a:rPr lang="en-US" sz="1800" spc="400">
                <a:effectLst/>
                <a:latin typeface="Arial" panose="020B0604020202020204" pitchFamily="34" charset="0"/>
                <a:ea typeface="Arial" panose="020B0604020202020204" pitchFamily="34" charset="0"/>
              </a:rPr>
              <a:t> </a:t>
            </a:r>
            <a:r>
              <a:rPr lang="en-US" sz="1800" spc="-40">
                <a:effectLst/>
                <a:latin typeface="Arial" panose="020B0604020202020204" pitchFamily="34" charset="0"/>
                <a:ea typeface="Arial" panose="020B0604020202020204" pitchFamily="34" charset="0"/>
              </a:rPr>
              <a:t>family engagement. CRDP participant outcomes include:</a:t>
            </a:r>
            <a:endParaRPr lang="en-CO" sz="1800">
              <a:effectLst/>
              <a:latin typeface="Arial" panose="020B0604020202020204" pitchFamily="34" charset="0"/>
              <a:ea typeface="Arial" panose="020B0604020202020204" pitchFamily="34" charset="0"/>
            </a:endParaRPr>
          </a:p>
          <a:p>
            <a:pPr>
              <a:spcBef>
                <a:spcPts val="65"/>
              </a:spcBef>
            </a:pPr>
            <a:r>
              <a:rPr lang="en-US" sz="180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marR="342265">
              <a:lnSpc>
                <a:spcPct val="106000"/>
              </a:lnSpc>
              <a:spcAft>
                <a:spcPts val="0"/>
              </a:spcAft>
            </a:pPr>
            <a:endParaRPr lang="en-CO"/>
          </a:p>
        </p:txBody>
      </p:sp>
      <p:sp>
        <p:nvSpPr>
          <p:cNvPr id="4" name="Slide Number Placeholder 3"/>
          <p:cNvSpPr>
            <a:spLocks noGrp="1"/>
          </p:cNvSpPr>
          <p:nvPr>
            <p:ph type="sldNum" sz="quarter" idx="5"/>
          </p:nvPr>
        </p:nvSpPr>
        <p:spPr/>
        <p:txBody>
          <a:bodyPr/>
          <a:lstStyle/>
          <a:p>
            <a:pPr>
              <a:defRPr/>
            </a:pPr>
            <a:fld id="{14FE536E-5DF3-3542-ADBB-E3E34E7C07F8}" type="slidenum">
              <a:rPr lang="en-US" smtClean="0"/>
              <a:pPr>
                <a:defRPr/>
              </a:pPr>
              <a:t>7</a:t>
            </a:fld>
            <a:endParaRPr lang="en-US"/>
          </a:p>
        </p:txBody>
      </p:sp>
    </p:spTree>
    <p:extLst>
      <p:ext uri="{BB962C8B-B14F-4D97-AF65-F5344CB8AC3E}">
        <p14:creationId xmlns:p14="http://schemas.microsoft.com/office/powerpoint/2010/main" val="67030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4A37-E320-2FC7-F5F3-AA9D0531F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92CB2-5097-C06C-F613-08EF002E9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D0D00-206B-B5F9-FC3B-245C3D1A0BAE}"/>
              </a:ext>
            </a:extLst>
          </p:cNvPr>
          <p:cNvSpPr>
            <a:spLocks noGrp="1"/>
          </p:cNvSpPr>
          <p:nvPr>
            <p:ph type="body" idx="1"/>
          </p:nvPr>
        </p:nvSpPr>
        <p:spPr/>
        <p:txBody>
          <a:bodyPr/>
          <a:lstStyle/>
          <a:p>
            <a:pPr marL="88900" marR="210185">
              <a:lnSpc>
                <a:spcPct val="105000"/>
              </a:lnSpc>
              <a:spcBef>
                <a:spcPts val="5"/>
              </a:spcBef>
              <a:spcAft>
                <a:spcPts val="0"/>
              </a:spcAft>
            </a:pPr>
            <a:r>
              <a:rPr lang="en-US" sz="1800" b="1" dirty="0">
                <a:effectLst/>
                <a:latin typeface="Arial" panose="020B0604020202020204" pitchFamily="34" charset="0"/>
                <a:ea typeface="Arial" panose="020B0604020202020204" pitchFamily="34" charset="0"/>
              </a:rPr>
              <a:t>The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Safe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Passages</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Law</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and</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Social</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Justice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Life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Coaching</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Program</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(LSJ</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Life</a:t>
            </a:r>
            <a:r>
              <a:rPr lang="en-US" sz="1800" b="1" spc="-3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Coaching</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Program)</a:t>
            </a:r>
            <a:r>
              <a:rPr lang="en-US" sz="1800" b="1"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 </a:t>
            </a:r>
            <a:r>
              <a:rPr lang="en-US" sz="1800" spc="-30" dirty="0">
                <a:effectLst/>
                <a:latin typeface="Arial" panose="020B0604020202020204" pitchFamily="34" charset="0"/>
                <a:ea typeface="Arial" panose="020B0604020202020204" pitchFamily="34" charset="0"/>
              </a:rPr>
              <a:t>prime</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example</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of</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our</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commitment</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supporting</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adjudicated</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youth</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ages</a:t>
            </a:r>
            <a:r>
              <a:rPr lang="en-US" sz="1800" spc="-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14</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21.</a:t>
            </a:r>
            <a:r>
              <a:rPr lang="en-US" sz="1800" spc="-4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This</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Community </a:t>
            </a:r>
            <a:r>
              <a:rPr lang="en-US" sz="1800" dirty="0">
                <a:effectLst/>
                <a:latin typeface="Arial" panose="020B0604020202020204" pitchFamily="34" charset="0"/>
                <a:ea typeface="Arial" panose="020B0604020202020204" pitchFamily="34" charset="0"/>
              </a:rPr>
              <a:t>Defined Evidence Practice (CDEP) addresses the mental and behavioral health needs of youth and young adults exposed to trauma, poverty, racism, and the juvenile justice system. Through the LSJ Life Coaching Program, we provide comprehensive support services, including mentorship, workforce </a:t>
            </a:r>
            <a:r>
              <a:rPr lang="en-US" sz="1800" spc="-30" dirty="0">
                <a:effectLst/>
                <a:latin typeface="Arial" panose="020B0604020202020204" pitchFamily="34" charset="0"/>
                <a:ea typeface="Arial" panose="020B0604020202020204" pitchFamily="34" charset="0"/>
              </a:rPr>
              <a:t>development,</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trauma-informed</a:t>
            </a:r>
            <a:r>
              <a:rPr lang="en-US" sz="1800" spc="-6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care,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to</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empower</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youth</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a:t>
            </a:r>
            <a:r>
              <a:rPr lang="en-US" sz="1800" spc="-6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break</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cycle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of</a:t>
            </a:r>
            <a:r>
              <a:rPr lang="en-US" sz="1800" spc="-50"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violence</a:t>
            </a:r>
            <a:r>
              <a:rPr lang="en-US" sz="1800" spc="-55" dirty="0">
                <a:effectLst/>
                <a:latin typeface="Arial" panose="020B0604020202020204" pitchFamily="34" charset="0"/>
                <a:ea typeface="Arial" panose="020B0604020202020204" pitchFamily="34" charset="0"/>
              </a:rPr>
              <a:t> </a:t>
            </a:r>
            <a:r>
              <a:rPr lang="en-US" sz="1800" spc="-30" dirty="0">
                <a:effectLst/>
                <a:latin typeface="Arial" panose="020B0604020202020204" pitchFamily="34" charset="0"/>
                <a:ea typeface="Arial" panose="020B0604020202020204" pitchFamily="34" charset="0"/>
              </a:rPr>
              <a:t>and </a:t>
            </a:r>
            <a:r>
              <a:rPr lang="en-US" sz="1800" spc="-10" dirty="0">
                <a:effectLst/>
                <a:latin typeface="Arial" panose="020B0604020202020204" pitchFamily="34" charset="0"/>
                <a:ea typeface="Arial" panose="020B0604020202020204" pitchFamily="34" charset="0"/>
              </a:rPr>
              <a:t>incarceration.</a:t>
            </a:r>
            <a:endParaRPr lang="en-CO" sz="1800">
              <a:effectLst/>
              <a:latin typeface="Arial" panose="020B0604020202020204" pitchFamily="34" charset="0"/>
              <a:ea typeface="Arial" panose="020B0604020202020204" pitchFamily="34" charset="0"/>
            </a:endParaRPr>
          </a:p>
          <a:p>
            <a:pPr>
              <a:spcBef>
                <a:spcPts val="110"/>
              </a:spcBef>
            </a:pPr>
            <a:r>
              <a:rPr lang="en-US" sz="1800" dirty="0">
                <a:effectLst/>
                <a:latin typeface="Arial" panose="020B0604020202020204" pitchFamily="34" charset="0"/>
                <a:ea typeface="Arial" panose="020B0604020202020204" pitchFamily="34" charset="0"/>
              </a:rPr>
              <a:t>  </a:t>
            </a:r>
            <a:endParaRPr lang="en-CO" sz="1800">
              <a:effectLst/>
              <a:latin typeface="Arial" panose="020B0604020202020204" pitchFamily="34" charset="0"/>
              <a:ea typeface="Arial" panose="020B0604020202020204" pitchFamily="34" charset="0"/>
            </a:endParaRPr>
          </a:p>
          <a:p>
            <a:pPr marL="88900" marR="342265">
              <a:lnSpc>
                <a:spcPct val="106000"/>
              </a:lnSpc>
              <a:spcAft>
                <a:spcPts val="0"/>
              </a:spcAft>
            </a:pPr>
            <a:endParaRPr lang="en-CO"/>
          </a:p>
        </p:txBody>
      </p:sp>
      <p:sp>
        <p:nvSpPr>
          <p:cNvPr id="4" name="Slide Number Placeholder 3">
            <a:extLst>
              <a:ext uri="{FF2B5EF4-FFF2-40B4-BE49-F238E27FC236}">
                <a16:creationId xmlns:a16="http://schemas.microsoft.com/office/drawing/2014/main" id="{E4CFC528-76AF-7F74-3023-03C86E1DDA69}"/>
              </a:ext>
            </a:extLst>
          </p:cNvPr>
          <p:cNvSpPr>
            <a:spLocks noGrp="1"/>
          </p:cNvSpPr>
          <p:nvPr>
            <p:ph type="sldNum" sz="quarter" idx="5"/>
          </p:nvPr>
        </p:nvSpPr>
        <p:spPr/>
        <p:txBody>
          <a:bodyPr/>
          <a:lstStyle/>
          <a:p>
            <a:pPr>
              <a:defRPr/>
            </a:pPr>
            <a:fld id="{14FE536E-5DF3-3542-ADBB-E3E34E7C07F8}" type="slidenum">
              <a:rPr lang="en-US" smtClean="0"/>
              <a:pPr>
                <a:defRPr/>
              </a:pPr>
              <a:t>8</a:t>
            </a:fld>
            <a:endParaRPr lang="en-US"/>
          </a:p>
        </p:txBody>
      </p:sp>
    </p:spTree>
    <p:extLst>
      <p:ext uri="{BB962C8B-B14F-4D97-AF65-F5344CB8AC3E}">
        <p14:creationId xmlns:p14="http://schemas.microsoft.com/office/powerpoint/2010/main" val="278813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624E2-AD05-3F8D-1C8A-A4A8E5BE6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752A8-CCB2-8D07-0C8F-809433457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C4027-1EDC-AFD9-7F24-388CED36E67E}"/>
              </a:ext>
            </a:extLst>
          </p:cNvPr>
          <p:cNvSpPr>
            <a:spLocks noGrp="1"/>
          </p:cNvSpPr>
          <p:nvPr>
            <p:ph type="body" idx="1"/>
          </p:nvPr>
        </p:nvSpPr>
        <p:spPr/>
        <p:txBody>
          <a:bodyPr/>
          <a:lstStyle/>
          <a:p>
            <a:endParaRPr lang="en-CO" sz="1100"/>
          </a:p>
        </p:txBody>
      </p:sp>
      <p:sp>
        <p:nvSpPr>
          <p:cNvPr id="4" name="Slide Number Placeholder 3">
            <a:extLst>
              <a:ext uri="{FF2B5EF4-FFF2-40B4-BE49-F238E27FC236}">
                <a16:creationId xmlns:a16="http://schemas.microsoft.com/office/drawing/2014/main" id="{66B13C38-0FE4-0B58-53F3-816BEBF3101B}"/>
              </a:ext>
            </a:extLst>
          </p:cNvPr>
          <p:cNvSpPr>
            <a:spLocks noGrp="1"/>
          </p:cNvSpPr>
          <p:nvPr>
            <p:ph type="sldNum" sz="quarter" idx="5"/>
          </p:nvPr>
        </p:nvSpPr>
        <p:spPr/>
        <p:txBody>
          <a:bodyPr/>
          <a:lstStyle/>
          <a:p>
            <a:pPr>
              <a:defRPr/>
            </a:pPr>
            <a:fld id="{14FE536E-5DF3-3542-ADBB-E3E34E7C07F8}" type="slidenum">
              <a:rPr lang="en-US" smtClean="0"/>
              <a:pPr>
                <a:defRPr/>
              </a:pPr>
              <a:t>9</a:t>
            </a:fld>
            <a:endParaRPr lang="en-US"/>
          </a:p>
        </p:txBody>
      </p:sp>
    </p:spTree>
    <p:extLst>
      <p:ext uri="{BB962C8B-B14F-4D97-AF65-F5344CB8AC3E}">
        <p14:creationId xmlns:p14="http://schemas.microsoft.com/office/powerpoint/2010/main" val="221491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on bottom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0D4DD53D-0BB7-D141-8A7E-CEA0C222A484}"/>
              </a:ext>
            </a:extLst>
          </p:cNvPr>
          <p:cNvSpPr>
            <a:spLocks noGrp="1"/>
          </p:cNvSpPr>
          <p:nvPr>
            <p:ph type="sldNum" sz="quarter" idx="14"/>
          </p:nvPr>
        </p:nvSpPr>
        <p:spPr>
          <a:xfrm>
            <a:off x="11487853" y="6324166"/>
            <a:ext cx="438150" cy="365125"/>
          </a:xfrm>
        </p:spPr>
        <p:txBody>
          <a:bodyPr/>
          <a:lstStyle>
            <a:lvl1pPr>
              <a:defRPr/>
            </a:lvl1pPr>
          </a:lstStyle>
          <a:p>
            <a:pPr>
              <a:defRPr/>
            </a:pPr>
            <a:fld id="{6D2E9491-A1EB-5542-9DA8-5DB1CE251419}" type="slidenum">
              <a:rPr lang="en-US"/>
              <a:pPr>
                <a:defRPr/>
              </a:pPr>
              <a:t>‹#›</a:t>
            </a:fld>
            <a:endParaRPr lang="en-US"/>
          </a:p>
        </p:txBody>
      </p:sp>
      <p:sp>
        <p:nvSpPr>
          <p:cNvPr id="7" name="Rectangle 6">
            <a:extLst>
              <a:ext uri="{FF2B5EF4-FFF2-40B4-BE49-F238E27FC236}">
                <a16:creationId xmlns:a16="http://schemas.microsoft.com/office/drawing/2014/main" id="{9094757B-4398-F14D-ABC5-5F89D03C415F}"/>
              </a:ext>
            </a:extLst>
          </p:cNvPr>
          <p:cNvSpPr/>
          <p:nvPr userDrawn="1"/>
        </p:nvSpPr>
        <p:spPr>
          <a:xfrm>
            <a:off x="0" y="524691"/>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2">
            <a:extLst>
              <a:ext uri="{FF2B5EF4-FFF2-40B4-BE49-F238E27FC236}">
                <a16:creationId xmlns:a16="http://schemas.microsoft.com/office/drawing/2014/main" id="{96DDB1E0-47BC-E749-BF34-60A1C5B10177}"/>
              </a:ext>
            </a:extLst>
          </p:cNvPr>
          <p:cNvSpPr>
            <a:spLocks noGrp="1"/>
          </p:cNvSpPr>
          <p:nvPr>
            <p:ph type="body" sz="quarter" idx="15"/>
          </p:nvPr>
        </p:nvSpPr>
        <p:spPr>
          <a:xfrm>
            <a:off x="1131888" y="2015066"/>
            <a:ext cx="4741862" cy="3081338"/>
          </a:xfrm>
          <a:prstGeom prst="rect">
            <a:avLst/>
          </a:prstGeom>
        </p:spPr>
        <p:txBody>
          <a:bodyPr/>
          <a:lstStyle>
            <a:lvl1pPr marL="236538" indent="-228600">
              <a:lnSpc>
                <a:spcPct val="120000"/>
              </a:lnSpc>
              <a:spcAft>
                <a:spcPts val="300"/>
              </a:spcAft>
              <a:buClr>
                <a:schemeClr val="accent5"/>
              </a:buClr>
              <a:buFont typeface="System Font Regular"/>
              <a:buChar char="●"/>
              <a:tabLst/>
              <a:defRPr sz="1900" b="0" i="0">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20000"/>
              </a:lnSpc>
              <a:spcAft>
                <a:spcPts val="300"/>
              </a:spcAft>
              <a:buClr>
                <a:schemeClr val="accent5"/>
              </a:buClr>
              <a:buFont typeface="Courier New" panose="02070309020205020404" pitchFamily="49" charset="0"/>
              <a:buChar char="o"/>
              <a:defRPr sz="1700"/>
            </a:lvl2pPr>
            <a:lvl3pPr marL="1143000" indent="-228600">
              <a:lnSpc>
                <a:spcPct val="120000"/>
              </a:lnSpc>
              <a:spcAft>
                <a:spcPts val="300"/>
              </a:spcAft>
              <a:buClr>
                <a:schemeClr val="accent5"/>
              </a:buClr>
              <a:buFont typeface="Menlo Bold" panose="020B0609030804020204" pitchFamily="49" charset="0"/>
              <a:buChar char="▸"/>
              <a:defRPr sz="1600"/>
            </a:lvl3pPr>
            <a:lvl4pPr marL="1489075" indent="-177800">
              <a:lnSpc>
                <a:spcPct val="120000"/>
              </a:lnSpc>
              <a:spcAft>
                <a:spcPts val="300"/>
              </a:spcAft>
              <a:buClr>
                <a:schemeClr val="accent5"/>
              </a:buClr>
              <a:buFont typeface="Wingdings" pitchFamily="2" charset="2"/>
              <a:buChar char="v"/>
              <a:defRPr sz="1400"/>
            </a:lvl4pPr>
            <a:lvl5pPr>
              <a:lnSpc>
                <a:spcPct val="120000"/>
              </a:lnSpc>
              <a:spcAft>
                <a:spcPts val="300"/>
              </a:spcAft>
              <a:buClr>
                <a:schemeClr val="accent5"/>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008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0" y="2839085"/>
            <a:ext cx="12192000" cy="3272790"/>
          </a:xfrm>
          <a:prstGeom prst="rect">
            <a:avLst/>
          </a:prstGeom>
        </p:spPr>
        <p:txBody>
          <a:bodyPr rtlCol="0">
            <a:normAutofit/>
          </a:bodyPr>
          <a:lstStyle/>
          <a:p>
            <a:pPr lvl="0"/>
            <a:endParaRPr lang="en-US" noProof="0"/>
          </a:p>
        </p:txBody>
      </p:sp>
      <p:sp>
        <p:nvSpPr>
          <p:cNvPr id="12" name="Picture Placeholder 7"/>
          <p:cNvSpPr>
            <a:spLocks noGrp="1"/>
          </p:cNvSpPr>
          <p:nvPr>
            <p:ph type="pic" sz="quarter" idx="13"/>
          </p:nvPr>
        </p:nvSpPr>
        <p:spPr>
          <a:xfrm>
            <a:off x="525780" y="1941511"/>
            <a:ext cx="2640330" cy="3494089"/>
          </a:xfrm>
          <a:prstGeom prst="rect">
            <a:avLst/>
          </a:prstGeom>
        </p:spPr>
        <p:txBody>
          <a:bodyPr rtlCol="0">
            <a:normAutofit/>
          </a:bodyPr>
          <a:lstStyle/>
          <a:p>
            <a:pPr lvl="0"/>
            <a:endParaRPr lang="en-US" noProof="0"/>
          </a:p>
        </p:txBody>
      </p:sp>
      <p:sp>
        <p:nvSpPr>
          <p:cNvPr id="9"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96632963-6EE7-9840-943A-DFEDF6C672D4}"/>
              </a:ext>
            </a:extLst>
          </p:cNvPr>
          <p:cNvSpPr>
            <a:spLocks noGrp="1"/>
          </p:cNvSpPr>
          <p:nvPr>
            <p:ph type="sldNum" sz="quarter" idx="15"/>
          </p:nvPr>
        </p:nvSpPr>
        <p:spPr/>
        <p:txBody>
          <a:bodyPr/>
          <a:lstStyle>
            <a:lvl1pPr>
              <a:defRPr/>
            </a:lvl1pPr>
          </a:lstStyle>
          <a:p>
            <a:pPr>
              <a:defRPr/>
            </a:pPr>
            <a:fld id="{CF3BE52D-A532-A047-9944-FC4D99199157}" type="slidenum">
              <a:rPr lang="en-US"/>
              <a:pPr>
                <a:defRPr/>
              </a:pPr>
              <a:t>‹#›</a:t>
            </a:fld>
            <a:endParaRPr lang="en-US"/>
          </a:p>
        </p:txBody>
      </p:sp>
      <p:sp>
        <p:nvSpPr>
          <p:cNvPr id="10" name="Rectangle 9">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3377053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5" name="Picture Placeholder 7"/>
          <p:cNvSpPr>
            <a:spLocks noGrp="1"/>
          </p:cNvSpPr>
          <p:nvPr>
            <p:ph type="pic" sz="quarter" idx="13"/>
          </p:nvPr>
        </p:nvSpPr>
        <p:spPr>
          <a:xfrm>
            <a:off x="7274052" y="1706011"/>
            <a:ext cx="2165830" cy="2165830"/>
          </a:xfrm>
          <a:prstGeom prst="rect">
            <a:avLst/>
          </a:prstGeom>
        </p:spPr>
        <p:txBody>
          <a:bodyPr rtlCol="0">
            <a:normAutofit/>
          </a:bodyPr>
          <a:lstStyle/>
          <a:p>
            <a:pPr lvl="0"/>
            <a:endParaRPr lang="en-US" noProof="0"/>
          </a:p>
        </p:txBody>
      </p:sp>
      <p:sp>
        <p:nvSpPr>
          <p:cNvPr id="31" name="Picture Placeholder 7"/>
          <p:cNvSpPr>
            <a:spLocks noGrp="1"/>
          </p:cNvSpPr>
          <p:nvPr>
            <p:ph type="pic" sz="quarter" idx="14"/>
          </p:nvPr>
        </p:nvSpPr>
        <p:spPr>
          <a:xfrm>
            <a:off x="9598049" y="1706011"/>
            <a:ext cx="2165830" cy="2165830"/>
          </a:xfrm>
          <a:prstGeom prst="rect">
            <a:avLst/>
          </a:prstGeom>
        </p:spPr>
        <p:txBody>
          <a:bodyPr rtlCol="0">
            <a:normAutofit/>
          </a:bodyPr>
          <a:lstStyle/>
          <a:p>
            <a:pPr lvl="0"/>
            <a:endParaRPr lang="en-US" noProof="0"/>
          </a:p>
        </p:txBody>
      </p:sp>
      <p:sp>
        <p:nvSpPr>
          <p:cNvPr id="32" name="Picture Placeholder 7"/>
          <p:cNvSpPr>
            <a:spLocks noGrp="1"/>
          </p:cNvSpPr>
          <p:nvPr>
            <p:ph type="pic" sz="quarter" idx="15"/>
          </p:nvPr>
        </p:nvSpPr>
        <p:spPr>
          <a:xfrm>
            <a:off x="9598049" y="4047301"/>
            <a:ext cx="2165830" cy="2165830"/>
          </a:xfrm>
          <a:prstGeom prst="rect">
            <a:avLst/>
          </a:prstGeom>
        </p:spPr>
        <p:txBody>
          <a:bodyPr rtlCol="0">
            <a:normAutofit/>
          </a:bodyPr>
          <a:lstStyle/>
          <a:p>
            <a:pPr lvl="0"/>
            <a:endParaRPr lang="en-US" noProof="0"/>
          </a:p>
        </p:txBody>
      </p:sp>
      <p:sp>
        <p:nvSpPr>
          <p:cNvPr id="33" name="Picture Placeholder 7"/>
          <p:cNvSpPr>
            <a:spLocks noGrp="1"/>
          </p:cNvSpPr>
          <p:nvPr>
            <p:ph type="pic" sz="quarter" idx="16"/>
          </p:nvPr>
        </p:nvSpPr>
        <p:spPr>
          <a:xfrm>
            <a:off x="7274052" y="4047301"/>
            <a:ext cx="2165830" cy="2165830"/>
          </a:xfrm>
          <a:prstGeom prst="rect">
            <a:avLst/>
          </a:prstGeom>
        </p:spPr>
        <p:txBody>
          <a:bodyPr rtlCol="0">
            <a:normAutofit/>
          </a:bodyPr>
          <a:lstStyle/>
          <a:p>
            <a:pPr lvl="0"/>
            <a:endParaRPr lang="en-US" noProof="0"/>
          </a:p>
        </p:txBody>
      </p:sp>
      <p:sp>
        <p:nvSpPr>
          <p:cNvPr id="11"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0" name="Slide Number Placeholder 3">
            <a:extLst>
              <a:ext uri="{FF2B5EF4-FFF2-40B4-BE49-F238E27FC236}">
                <a16:creationId xmlns:a16="http://schemas.microsoft.com/office/drawing/2014/main" id="{26120C56-A67B-684D-B1A6-B6AB67B920F0}"/>
              </a:ext>
            </a:extLst>
          </p:cNvPr>
          <p:cNvSpPr>
            <a:spLocks noGrp="1"/>
          </p:cNvSpPr>
          <p:nvPr>
            <p:ph type="sldNum" sz="quarter" idx="18"/>
          </p:nvPr>
        </p:nvSpPr>
        <p:spPr/>
        <p:txBody>
          <a:bodyPr/>
          <a:lstStyle>
            <a:lvl1pPr>
              <a:defRPr/>
            </a:lvl1pPr>
          </a:lstStyle>
          <a:p>
            <a:pPr>
              <a:defRPr/>
            </a:pPr>
            <a:fld id="{606DABC0-1E79-934C-8795-118AE30F4356}" type="slidenum">
              <a:rPr lang="en-US"/>
              <a:pPr>
                <a:defRPr/>
              </a:pPr>
              <a:t>‹#›</a:t>
            </a:fld>
            <a:endParaRPr lang="en-US"/>
          </a:p>
        </p:txBody>
      </p:sp>
      <p:sp>
        <p:nvSpPr>
          <p:cNvPr id="13" name="Rectangle 12">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5940992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2" name="Picture Placeholder 7"/>
          <p:cNvSpPr>
            <a:spLocks noGrp="1"/>
          </p:cNvSpPr>
          <p:nvPr>
            <p:ph type="pic" sz="quarter" idx="26"/>
          </p:nvPr>
        </p:nvSpPr>
        <p:spPr>
          <a:xfrm>
            <a:off x="654525" y="1762491"/>
            <a:ext cx="2013269" cy="2013269"/>
          </a:xfrm>
          <a:prstGeom prst="rect">
            <a:avLst/>
          </a:prstGeom>
        </p:spPr>
        <p:txBody>
          <a:bodyPr rtlCol="0">
            <a:normAutofit/>
          </a:bodyPr>
          <a:lstStyle/>
          <a:p>
            <a:pPr lvl="0"/>
            <a:endParaRPr lang="en-US" noProof="0"/>
          </a:p>
        </p:txBody>
      </p:sp>
      <p:sp>
        <p:nvSpPr>
          <p:cNvPr id="24" name="Picture Placeholder 7"/>
          <p:cNvSpPr>
            <a:spLocks noGrp="1"/>
          </p:cNvSpPr>
          <p:nvPr>
            <p:ph type="pic" sz="quarter" idx="27"/>
          </p:nvPr>
        </p:nvSpPr>
        <p:spPr>
          <a:xfrm>
            <a:off x="2871945" y="1762491"/>
            <a:ext cx="2013269" cy="2013269"/>
          </a:xfrm>
          <a:prstGeom prst="rect">
            <a:avLst/>
          </a:prstGeom>
        </p:spPr>
        <p:txBody>
          <a:bodyPr rtlCol="0">
            <a:normAutofit/>
          </a:bodyPr>
          <a:lstStyle/>
          <a:p>
            <a:pPr lvl="0"/>
            <a:endParaRPr lang="en-US" noProof="0"/>
          </a:p>
        </p:txBody>
      </p:sp>
      <p:sp>
        <p:nvSpPr>
          <p:cNvPr id="28" name="Picture Placeholder 7"/>
          <p:cNvSpPr>
            <a:spLocks noGrp="1"/>
          </p:cNvSpPr>
          <p:nvPr>
            <p:ph type="pic" sz="quarter" idx="28"/>
          </p:nvPr>
        </p:nvSpPr>
        <p:spPr>
          <a:xfrm>
            <a:off x="5089365" y="1762491"/>
            <a:ext cx="2013269" cy="2013269"/>
          </a:xfrm>
          <a:prstGeom prst="rect">
            <a:avLst/>
          </a:prstGeom>
        </p:spPr>
        <p:txBody>
          <a:bodyPr rtlCol="0">
            <a:normAutofit/>
          </a:bodyPr>
          <a:lstStyle/>
          <a:p>
            <a:pPr lvl="0"/>
            <a:endParaRPr lang="en-US" noProof="0"/>
          </a:p>
        </p:txBody>
      </p:sp>
      <p:sp>
        <p:nvSpPr>
          <p:cNvPr id="32" name="Picture Placeholder 7"/>
          <p:cNvSpPr>
            <a:spLocks noGrp="1"/>
          </p:cNvSpPr>
          <p:nvPr>
            <p:ph type="pic" sz="quarter" idx="29"/>
          </p:nvPr>
        </p:nvSpPr>
        <p:spPr>
          <a:xfrm>
            <a:off x="7306785" y="1762491"/>
            <a:ext cx="2013269" cy="2013269"/>
          </a:xfrm>
          <a:prstGeom prst="rect">
            <a:avLst/>
          </a:prstGeom>
        </p:spPr>
        <p:txBody>
          <a:bodyPr rtlCol="0">
            <a:normAutofit/>
          </a:bodyPr>
          <a:lstStyle/>
          <a:p>
            <a:pPr lvl="0"/>
            <a:endParaRPr lang="en-US" noProof="0"/>
          </a:p>
        </p:txBody>
      </p:sp>
      <p:sp>
        <p:nvSpPr>
          <p:cNvPr id="33" name="Picture Placeholder 7"/>
          <p:cNvSpPr>
            <a:spLocks noGrp="1"/>
          </p:cNvSpPr>
          <p:nvPr>
            <p:ph type="pic" sz="quarter" idx="30"/>
          </p:nvPr>
        </p:nvSpPr>
        <p:spPr>
          <a:xfrm>
            <a:off x="9524205" y="1762491"/>
            <a:ext cx="2013269" cy="2013269"/>
          </a:xfrm>
          <a:prstGeom prst="rect">
            <a:avLst/>
          </a:prstGeom>
        </p:spPr>
        <p:txBody>
          <a:bodyPr rtlCol="0">
            <a:normAutofit/>
          </a:bodyPr>
          <a:lstStyle/>
          <a:p>
            <a:pPr lvl="0"/>
            <a:endParaRPr lang="en-US" noProof="0"/>
          </a:p>
        </p:txBody>
      </p:sp>
      <p:sp>
        <p:nvSpPr>
          <p:cNvPr id="35" name="Picture Placeholder 7"/>
          <p:cNvSpPr>
            <a:spLocks noGrp="1"/>
          </p:cNvSpPr>
          <p:nvPr>
            <p:ph type="pic" sz="quarter" idx="31"/>
          </p:nvPr>
        </p:nvSpPr>
        <p:spPr>
          <a:xfrm>
            <a:off x="654525" y="3927740"/>
            <a:ext cx="2013269" cy="2013269"/>
          </a:xfrm>
          <a:prstGeom prst="rect">
            <a:avLst/>
          </a:prstGeom>
        </p:spPr>
        <p:txBody>
          <a:bodyPr rtlCol="0">
            <a:normAutofit/>
          </a:bodyPr>
          <a:lstStyle/>
          <a:p>
            <a:pPr lvl="0"/>
            <a:endParaRPr lang="en-US" noProof="0"/>
          </a:p>
        </p:txBody>
      </p:sp>
      <p:sp>
        <p:nvSpPr>
          <p:cNvPr id="36" name="Picture Placeholder 7"/>
          <p:cNvSpPr>
            <a:spLocks noGrp="1"/>
          </p:cNvSpPr>
          <p:nvPr>
            <p:ph type="pic" sz="quarter" idx="32"/>
          </p:nvPr>
        </p:nvSpPr>
        <p:spPr>
          <a:xfrm>
            <a:off x="2871945" y="3927740"/>
            <a:ext cx="2013269" cy="2013269"/>
          </a:xfrm>
          <a:prstGeom prst="rect">
            <a:avLst/>
          </a:prstGeom>
        </p:spPr>
        <p:txBody>
          <a:bodyPr rtlCol="0">
            <a:normAutofit/>
          </a:bodyPr>
          <a:lstStyle/>
          <a:p>
            <a:pPr lvl="0"/>
            <a:endParaRPr lang="en-US" noProof="0"/>
          </a:p>
        </p:txBody>
      </p:sp>
      <p:sp>
        <p:nvSpPr>
          <p:cNvPr id="37" name="Picture Placeholder 7"/>
          <p:cNvSpPr>
            <a:spLocks noGrp="1"/>
          </p:cNvSpPr>
          <p:nvPr>
            <p:ph type="pic" sz="quarter" idx="33"/>
          </p:nvPr>
        </p:nvSpPr>
        <p:spPr>
          <a:xfrm>
            <a:off x="5089365" y="3927740"/>
            <a:ext cx="2013269" cy="2013269"/>
          </a:xfrm>
          <a:prstGeom prst="rect">
            <a:avLst/>
          </a:prstGeom>
        </p:spPr>
        <p:txBody>
          <a:bodyPr rtlCol="0">
            <a:normAutofit/>
          </a:bodyPr>
          <a:lstStyle/>
          <a:p>
            <a:pPr lvl="0"/>
            <a:endParaRPr lang="en-US" noProof="0"/>
          </a:p>
        </p:txBody>
      </p:sp>
      <p:sp>
        <p:nvSpPr>
          <p:cNvPr id="38" name="Picture Placeholder 7"/>
          <p:cNvSpPr>
            <a:spLocks noGrp="1"/>
          </p:cNvSpPr>
          <p:nvPr>
            <p:ph type="pic" sz="quarter" idx="34"/>
          </p:nvPr>
        </p:nvSpPr>
        <p:spPr>
          <a:xfrm>
            <a:off x="7306785" y="3927740"/>
            <a:ext cx="2013269" cy="2013269"/>
          </a:xfrm>
          <a:prstGeom prst="rect">
            <a:avLst/>
          </a:prstGeom>
        </p:spPr>
        <p:txBody>
          <a:bodyPr rtlCol="0">
            <a:normAutofit/>
          </a:bodyPr>
          <a:lstStyle/>
          <a:p>
            <a:pPr lvl="0"/>
            <a:endParaRPr lang="en-US" noProof="0"/>
          </a:p>
        </p:txBody>
      </p:sp>
      <p:sp>
        <p:nvSpPr>
          <p:cNvPr id="39" name="Picture Placeholder 7"/>
          <p:cNvSpPr>
            <a:spLocks noGrp="1"/>
          </p:cNvSpPr>
          <p:nvPr>
            <p:ph type="pic" sz="quarter" idx="35"/>
          </p:nvPr>
        </p:nvSpPr>
        <p:spPr>
          <a:xfrm>
            <a:off x="9524205" y="3927740"/>
            <a:ext cx="2013269" cy="2013269"/>
          </a:xfrm>
          <a:prstGeom prst="rect">
            <a:avLst/>
          </a:prstGeom>
        </p:spPr>
        <p:txBody>
          <a:bodyPr rtlCol="0">
            <a:normAutofit/>
          </a:bodyPr>
          <a:lstStyle/>
          <a:p>
            <a:pPr lvl="0"/>
            <a:endParaRPr lang="en-US" noProof="0"/>
          </a:p>
        </p:txBody>
      </p:sp>
      <p:sp>
        <p:nvSpPr>
          <p:cNvPr id="17"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6" name="Slide Number Placeholder 3">
            <a:extLst>
              <a:ext uri="{FF2B5EF4-FFF2-40B4-BE49-F238E27FC236}">
                <a16:creationId xmlns:a16="http://schemas.microsoft.com/office/drawing/2014/main" id="{86F550C8-7A24-6842-A789-62D720D68708}"/>
              </a:ext>
            </a:extLst>
          </p:cNvPr>
          <p:cNvSpPr>
            <a:spLocks noGrp="1"/>
          </p:cNvSpPr>
          <p:nvPr>
            <p:ph type="sldNum" sz="quarter" idx="37"/>
          </p:nvPr>
        </p:nvSpPr>
        <p:spPr/>
        <p:txBody>
          <a:bodyPr/>
          <a:lstStyle>
            <a:lvl1pPr>
              <a:defRPr/>
            </a:lvl1pPr>
          </a:lstStyle>
          <a:p>
            <a:pPr>
              <a:defRPr/>
            </a:pPr>
            <a:fld id="{2851EEB5-18A2-AF4D-8A9C-03E1264018FB}" type="slidenum">
              <a:rPr lang="en-US"/>
              <a:pPr>
                <a:defRPr/>
              </a:pPr>
              <a:t>‹#›</a:t>
            </a:fld>
            <a:endParaRPr lang="en-US"/>
          </a:p>
        </p:txBody>
      </p:sp>
      <p:sp>
        <p:nvSpPr>
          <p:cNvPr id="18" name="Rectangle 17">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85532336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81000" y="2983230"/>
            <a:ext cx="3646487" cy="3211513"/>
          </a:xfrm>
          <a:prstGeom prst="rect">
            <a:avLst/>
          </a:prstGeom>
        </p:spPr>
        <p:txBody>
          <a:bodyPr rtlCol="0">
            <a:normAutofit/>
          </a:bodyPr>
          <a:lstStyle/>
          <a:p>
            <a:pPr lvl="0"/>
            <a:endParaRPr lang="en-US" noProof="0"/>
          </a:p>
        </p:txBody>
      </p:sp>
      <p:sp>
        <p:nvSpPr>
          <p:cNvPr id="20" name="Picture Placeholder 7"/>
          <p:cNvSpPr>
            <a:spLocks noGrp="1"/>
          </p:cNvSpPr>
          <p:nvPr>
            <p:ph type="pic" sz="quarter" idx="13"/>
          </p:nvPr>
        </p:nvSpPr>
        <p:spPr>
          <a:xfrm>
            <a:off x="4192747" y="2983230"/>
            <a:ext cx="1990884" cy="3211513"/>
          </a:xfrm>
          <a:prstGeom prst="rect">
            <a:avLst/>
          </a:prstGeom>
        </p:spPr>
        <p:txBody>
          <a:bodyPr rtlCol="0">
            <a:normAutofit/>
          </a:bodyPr>
          <a:lstStyle/>
          <a:p>
            <a:pPr lvl="0"/>
            <a:endParaRPr lang="en-US" noProof="0"/>
          </a:p>
        </p:txBody>
      </p:sp>
      <p:sp>
        <p:nvSpPr>
          <p:cNvPr id="21" name="Picture Placeholder 7"/>
          <p:cNvSpPr>
            <a:spLocks noGrp="1"/>
          </p:cNvSpPr>
          <p:nvPr>
            <p:ph type="pic" sz="quarter" idx="14"/>
          </p:nvPr>
        </p:nvSpPr>
        <p:spPr>
          <a:xfrm>
            <a:off x="6348891" y="2983230"/>
            <a:ext cx="1990884" cy="3211513"/>
          </a:xfrm>
          <a:prstGeom prst="rect">
            <a:avLst/>
          </a:prstGeom>
        </p:spPr>
        <p:txBody>
          <a:bodyPr rtlCol="0">
            <a:normAutofit/>
          </a:bodyPr>
          <a:lstStyle/>
          <a:p>
            <a:pPr lvl="0"/>
            <a:endParaRPr lang="en-US" noProof="0"/>
          </a:p>
        </p:txBody>
      </p:sp>
      <p:sp>
        <p:nvSpPr>
          <p:cNvPr id="23" name="Picture Placeholder 7"/>
          <p:cNvSpPr>
            <a:spLocks noGrp="1"/>
          </p:cNvSpPr>
          <p:nvPr>
            <p:ph type="pic" sz="quarter" idx="15"/>
          </p:nvPr>
        </p:nvSpPr>
        <p:spPr>
          <a:xfrm>
            <a:off x="8505035" y="1554480"/>
            <a:ext cx="3405650" cy="4640263"/>
          </a:xfrm>
          <a:prstGeom prst="rect">
            <a:avLst/>
          </a:prstGeom>
        </p:spPr>
        <p:txBody>
          <a:bodyPr rtlCol="0">
            <a:normAutofit/>
          </a:bodyPr>
          <a:lstStyle/>
          <a:p>
            <a:pPr lvl="0"/>
            <a:endParaRPr lang="en-US" noProof="0"/>
          </a:p>
        </p:txBody>
      </p:sp>
      <p:sp>
        <p:nvSpPr>
          <p:cNvPr id="11"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3" name="Slide Number Placeholder 3">
            <a:extLst>
              <a:ext uri="{FF2B5EF4-FFF2-40B4-BE49-F238E27FC236}">
                <a16:creationId xmlns:a16="http://schemas.microsoft.com/office/drawing/2014/main" id="{E1CDECBA-04BD-014C-A592-0BA2699E05AD}"/>
              </a:ext>
            </a:extLst>
          </p:cNvPr>
          <p:cNvSpPr>
            <a:spLocks noGrp="1"/>
          </p:cNvSpPr>
          <p:nvPr>
            <p:ph type="sldNum" sz="quarter" idx="17"/>
          </p:nvPr>
        </p:nvSpPr>
        <p:spPr/>
        <p:txBody>
          <a:bodyPr/>
          <a:lstStyle>
            <a:lvl1pPr>
              <a:defRPr/>
            </a:lvl1pPr>
          </a:lstStyle>
          <a:p>
            <a:pPr>
              <a:defRPr/>
            </a:pPr>
            <a:fld id="{870AA176-5A1E-574A-A84E-3D38796B7B18}" type="slidenum">
              <a:rPr lang="en-US"/>
              <a:pPr>
                <a:defRPr/>
              </a:pPr>
              <a:t>‹#›</a:t>
            </a:fld>
            <a:endParaRPr lang="en-US"/>
          </a:p>
        </p:txBody>
      </p:sp>
      <p:sp>
        <p:nvSpPr>
          <p:cNvPr id="12" name="Rectangle 11">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82481505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809FD8-04DA-46D7-9BA9-CFC207B49E15}"/>
              </a:ext>
            </a:extLst>
          </p:cNvPr>
          <p:cNvSpPr>
            <a:spLocks noGrp="1"/>
          </p:cNvSpPr>
          <p:nvPr>
            <p:ph type="ctrTitle"/>
          </p:nvPr>
        </p:nvSpPr>
        <p:spPr>
          <a:xfrm>
            <a:off x="381000" y="4005445"/>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Picture Placeholder 7"/>
          <p:cNvSpPr>
            <a:spLocks noGrp="1"/>
          </p:cNvSpPr>
          <p:nvPr>
            <p:ph type="pic" sz="quarter" idx="12"/>
          </p:nvPr>
        </p:nvSpPr>
        <p:spPr>
          <a:xfrm>
            <a:off x="381000" y="376555"/>
            <a:ext cx="2743200" cy="3306445"/>
          </a:xfrm>
          <a:prstGeom prst="rect">
            <a:avLst/>
          </a:prstGeom>
        </p:spPr>
        <p:txBody>
          <a:bodyPr rtlCol="0">
            <a:normAutofit/>
          </a:bodyPr>
          <a:lstStyle/>
          <a:p>
            <a:pPr lvl="0"/>
            <a:endParaRPr lang="en-US" noProof="0"/>
          </a:p>
        </p:txBody>
      </p:sp>
      <p:sp>
        <p:nvSpPr>
          <p:cNvPr id="13" name="Picture Placeholder 7"/>
          <p:cNvSpPr>
            <a:spLocks noGrp="1"/>
          </p:cNvSpPr>
          <p:nvPr>
            <p:ph type="pic" sz="quarter" idx="13"/>
          </p:nvPr>
        </p:nvSpPr>
        <p:spPr>
          <a:xfrm>
            <a:off x="3284220" y="376555"/>
            <a:ext cx="2743200" cy="3306445"/>
          </a:xfrm>
          <a:prstGeom prst="rect">
            <a:avLst/>
          </a:prstGeom>
        </p:spPr>
        <p:txBody>
          <a:bodyPr rtlCol="0">
            <a:normAutofit/>
          </a:bodyPr>
          <a:lstStyle/>
          <a:p>
            <a:pPr lvl="0"/>
            <a:endParaRPr lang="en-US" noProof="0"/>
          </a:p>
        </p:txBody>
      </p:sp>
      <p:sp>
        <p:nvSpPr>
          <p:cNvPr id="14" name="Picture Placeholder 7"/>
          <p:cNvSpPr>
            <a:spLocks noGrp="1"/>
          </p:cNvSpPr>
          <p:nvPr>
            <p:ph type="pic" sz="quarter" idx="14"/>
          </p:nvPr>
        </p:nvSpPr>
        <p:spPr>
          <a:xfrm>
            <a:off x="6187440" y="376555"/>
            <a:ext cx="2743200" cy="3306445"/>
          </a:xfrm>
          <a:prstGeom prst="rect">
            <a:avLst/>
          </a:prstGeom>
        </p:spPr>
        <p:txBody>
          <a:bodyPr rtlCol="0">
            <a:normAutofit/>
          </a:bodyPr>
          <a:lstStyle/>
          <a:p>
            <a:pPr lvl="0"/>
            <a:endParaRPr lang="en-US" noProof="0"/>
          </a:p>
        </p:txBody>
      </p:sp>
      <p:sp>
        <p:nvSpPr>
          <p:cNvPr id="15" name="Picture Placeholder 7"/>
          <p:cNvSpPr>
            <a:spLocks noGrp="1"/>
          </p:cNvSpPr>
          <p:nvPr>
            <p:ph type="pic" sz="quarter" idx="15"/>
          </p:nvPr>
        </p:nvSpPr>
        <p:spPr>
          <a:xfrm>
            <a:off x="9090660" y="376555"/>
            <a:ext cx="2743200" cy="3306445"/>
          </a:xfrm>
          <a:prstGeom prst="rect">
            <a:avLst/>
          </a:prstGeom>
        </p:spPr>
        <p:txBody>
          <a:bodyPr rtlCol="0">
            <a:normAutofit/>
          </a:bodyPr>
          <a:lstStyle/>
          <a:p>
            <a:pPr lvl="0"/>
            <a:endParaRPr lang="en-US" noProof="0"/>
          </a:p>
        </p:txBody>
      </p:sp>
      <p:sp>
        <p:nvSpPr>
          <p:cNvPr id="11" name="Slide Number Placeholder 3">
            <a:extLst>
              <a:ext uri="{FF2B5EF4-FFF2-40B4-BE49-F238E27FC236}">
                <a16:creationId xmlns:a16="http://schemas.microsoft.com/office/drawing/2014/main" id="{22A8FAD5-D669-EB40-8950-67CE00E5ADE2}"/>
              </a:ext>
            </a:extLst>
          </p:cNvPr>
          <p:cNvSpPr>
            <a:spLocks noGrp="1"/>
          </p:cNvSpPr>
          <p:nvPr>
            <p:ph type="sldNum" sz="quarter" idx="18"/>
          </p:nvPr>
        </p:nvSpPr>
        <p:spPr/>
        <p:txBody>
          <a:bodyPr/>
          <a:lstStyle>
            <a:lvl1pPr>
              <a:defRPr/>
            </a:lvl1pPr>
          </a:lstStyle>
          <a:p>
            <a:pPr>
              <a:defRPr/>
            </a:pPr>
            <a:fld id="{7DA7C70D-E963-3149-8A87-6F176E2D62ED}" type="slidenum">
              <a:rPr lang="en-US"/>
              <a:pPr>
                <a:defRPr/>
              </a:pPr>
              <a:t>‹#›</a:t>
            </a:fld>
            <a:endParaRPr lang="en-US"/>
          </a:p>
        </p:txBody>
      </p:sp>
      <p:sp>
        <p:nvSpPr>
          <p:cNvPr id="12" name="Rectangle 11">
            <a:extLst>
              <a:ext uri="{FF2B5EF4-FFF2-40B4-BE49-F238E27FC236}">
                <a16:creationId xmlns:a16="http://schemas.microsoft.com/office/drawing/2014/main" id="{9094757B-4398-F14D-ABC5-5F89D03C415F}"/>
              </a:ext>
            </a:extLst>
          </p:cNvPr>
          <p:cNvSpPr/>
          <p:nvPr userDrawn="1"/>
        </p:nvSpPr>
        <p:spPr>
          <a:xfrm>
            <a:off x="0" y="4005445"/>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2727419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3" name="Picture Placeholder 7"/>
          <p:cNvSpPr>
            <a:spLocks noGrp="1"/>
          </p:cNvSpPr>
          <p:nvPr>
            <p:ph type="pic" sz="quarter" idx="15"/>
          </p:nvPr>
        </p:nvSpPr>
        <p:spPr>
          <a:xfrm>
            <a:off x="762000" y="1644044"/>
            <a:ext cx="3405650" cy="4640263"/>
          </a:xfrm>
          <a:prstGeom prst="rect">
            <a:avLst/>
          </a:prstGeom>
        </p:spPr>
        <p:txBody>
          <a:bodyPr rtlCol="0">
            <a:normAutofit/>
          </a:bodyPr>
          <a:lstStyle/>
          <a:p>
            <a:pPr lvl="0"/>
            <a:endParaRPr lang="en-US" noProof="0"/>
          </a:p>
        </p:txBody>
      </p:sp>
      <p:sp>
        <p:nvSpPr>
          <p:cNvPr id="8" name="Picture Placeholder 7"/>
          <p:cNvSpPr>
            <a:spLocks noGrp="1"/>
          </p:cNvSpPr>
          <p:nvPr>
            <p:ph type="pic" sz="quarter" idx="16"/>
          </p:nvPr>
        </p:nvSpPr>
        <p:spPr>
          <a:xfrm>
            <a:off x="4293870" y="1644044"/>
            <a:ext cx="2137410" cy="2251711"/>
          </a:xfrm>
          <a:prstGeom prst="rect">
            <a:avLst/>
          </a:prstGeom>
        </p:spPr>
        <p:txBody>
          <a:bodyPr rtlCol="0">
            <a:normAutofit/>
          </a:bodyPr>
          <a:lstStyle/>
          <a:p>
            <a:pPr lvl="0"/>
            <a:endParaRPr lang="en-US" noProof="0"/>
          </a:p>
        </p:txBody>
      </p:sp>
      <p:sp>
        <p:nvSpPr>
          <p:cNvPr id="9" name="Picture Placeholder 7"/>
          <p:cNvSpPr>
            <a:spLocks noGrp="1"/>
          </p:cNvSpPr>
          <p:nvPr>
            <p:ph type="pic" sz="quarter" idx="17"/>
          </p:nvPr>
        </p:nvSpPr>
        <p:spPr>
          <a:xfrm>
            <a:off x="4293870" y="4032596"/>
            <a:ext cx="2137410" cy="2251711"/>
          </a:xfrm>
          <a:prstGeom prst="rect">
            <a:avLst/>
          </a:prstGeom>
        </p:spPr>
        <p:txBody>
          <a:bodyPr rtlCol="0">
            <a:normAutofit/>
          </a:bodyPr>
          <a:lstStyle/>
          <a:p>
            <a:pPr lvl="0"/>
            <a:endParaRPr lang="en-US" noProof="0"/>
          </a:p>
        </p:txBody>
      </p:sp>
      <p:sp>
        <p:nvSpPr>
          <p:cNvPr id="10" name="Picture Placeholder 7"/>
          <p:cNvSpPr>
            <a:spLocks noGrp="1"/>
          </p:cNvSpPr>
          <p:nvPr>
            <p:ph type="pic" sz="quarter" idx="18"/>
          </p:nvPr>
        </p:nvSpPr>
        <p:spPr>
          <a:xfrm>
            <a:off x="6557500" y="1644044"/>
            <a:ext cx="2137410" cy="2251711"/>
          </a:xfrm>
          <a:prstGeom prst="rect">
            <a:avLst/>
          </a:prstGeom>
        </p:spPr>
        <p:txBody>
          <a:bodyPr rtlCol="0">
            <a:normAutofit/>
          </a:bodyPr>
          <a:lstStyle/>
          <a:p>
            <a:pPr lvl="0"/>
            <a:endParaRPr lang="en-US" noProof="0"/>
          </a:p>
        </p:txBody>
      </p:sp>
      <p:sp>
        <p:nvSpPr>
          <p:cNvPr id="11" name="Picture Placeholder 7"/>
          <p:cNvSpPr>
            <a:spLocks noGrp="1"/>
          </p:cNvSpPr>
          <p:nvPr>
            <p:ph type="pic" sz="quarter" idx="19"/>
          </p:nvPr>
        </p:nvSpPr>
        <p:spPr>
          <a:xfrm>
            <a:off x="6557500" y="4032596"/>
            <a:ext cx="2137410" cy="2251711"/>
          </a:xfrm>
          <a:prstGeom prst="rect">
            <a:avLst/>
          </a:prstGeom>
        </p:spPr>
        <p:txBody>
          <a:bodyPr rtlCol="0">
            <a:normAutofit/>
          </a:bodyPr>
          <a:lstStyle/>
          <a:p>
            <a:pPr lvl="0"/>
            <a:endParaRPr lang="en-US" noProof="0"/>
          </a:p>
        </p:txBody>
      </p:sp>
      <p:sp>
        <p:nvSpPr>
          <p:cNvPr id="12" name="Picture Placeholder 7"/>
          <p:cNvSpPr>
            <a:spLocks noGrp="1"/>
          </p:cNvSpPr>
          <p:nvPr>
            <p:ph type="pic" sz="quarter" idx="20"/>
          </p:nvPr>
        </p:nvSpPr>
        <p:spPr>
          <a:xfrm>
            <a:off x="8821130" y="1644044"/>
            <a:ext cx="2137410" cy="2251711"/>
          </a:xfrm>
          <a:prstGeom prst="rect">
            <a:avLst/>
          </a:prstGeom>
        </p:spPr>
        <p:txBody>
          <a:bodyPr rtlCol="0">
            <a:normAutofit/>
          </a:bodyPr>
          <a:lstStyle/>
          <a:p>
            <a:pPr lvl="0"/>
            <a:endParaRPr lang="en-US" noProof="0"/>
          </a:p>
        </p:txBody>
      </p:sp>
      <p:sp>
        <p:nvSpPr>
          <p:cNvPr id="13" name="Picture Placeholder 7"/>
          <p:cNvSpPr>
            <a:spLocks noGrp="1"/>
          </p:cNvSpPr>
          <p:nvPr>
            <p:ph type="pic" sz="quarter" idx="21"/>
          </p:nvPr>
        </p:nvSpPr>
        <p:spPr>
          <a:xfrm>
            <a:off x="8821130" y="4032596"/>
            <a:ext cx="2137410" cy="2251711"/>
          </a:xfrm>
          <a:prstGeom prst="rect">
            <a:avLst/>
          </a:prstGeom>
        </p:spPr>
        <p:txBody>
          <a:bodyPr rtlCol="0">
            <a:normAutofit/>
          </a:bodyPr>
          <a:lstStyle/>
          <a:p>
            <a:pPr lvl="0"/>
            <a:endParaRPr lang="en-US" noProof="0"/>
          </a:p>
        </p:txBody>
      </p:sp>
      <p:sp>
        <p:nvSpPr>
          <p:cNvPr id="14"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8" name="Slide Number Placeholder 3">
            <a:extLst>
              <a:ext uri="{FF2B5EF4-FFF2-40B4-BE49-F238E27FC236}">
                <a16:creationId xmlns:a16="http://schemas.microsoft.com/office/drawing/2014/main" id="{F7545B08-50F0-AA42-8A73-473581EBAD98}"/>
              </a:ext>
            </a:extLst>
          </p:cNvPr>
          <p:cNvSpPr>
            <a:spLocks noGrp="1"/>
          </p:cNvSpPr>
          <p:nvPr>
            <p:ph type="sldNum" sz="quarter" idx="23"/>
          </p:nvPr>
        </p:nvSpPr>
        <p:spPr/>
        <p:txBody>
          <a:bodyPr/>
          <a:lstStyle>
            <a:lvl1pPr>
              <a:defRPr/>
            </a:lvl1pPr>
          </a:lstStyle>
          <a:p>
            <a:pPr>
              <a:defRPr/>
            </a:pPr>
            <a:fld id="{BC5B9E6C-A842-514D-9065-0679932DDA7E}" type="slidenum">
              <a:rPr lang="en-US"/>
              <a:pPr>
                <a:defRPr/>
              </a:pPr>
              <a:t>‹#›</a:t>
            </a:fld>
            <a:endParaRPr lang="en-US"/>
          </a:p>
        </p:txBody>
      </p:sp>
      <p:sp>
        <p:nvSpPr>
          <p:cNvPr id="15" name="Rectangle 14">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44417341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513986" y="2395582"/>
            <a:ext cx="2667694" cy="1668063"/>
          </a:xfrm>
          <a:prstGeom prst="rect">
            <a:avLst/>
          </a:prstGeom>
        </p:spPr>
        <p:txBody>
          <a:bodyPr rtlCol="0">
            <a:normAutofit/>
          </a:bodyPr>
          <a:lstStyle/>
          <a:p>
            <a:pPr lvl="0"/>
            <a:endParaRPr lang="en-US" noProof="0"/>
          </a:p>
        </p:txBody>
      </p:sp>
      <p:sp>
        <p:nvSpPr>
          <p:cNvPr id="14" name="Picture Placeholder 4"/>
          <p:cNvSpPr>
            <a:spLocks noGrp="1"/>
          </p:cNvSpPr>
          <p:nvPr>
            <p:ph type="pic" sz="quarter" idx="13"/>
          </p:nvPr>
        </p:nvSpPr>
        <p:spPr>
          <a:xfrm>
            <a:off x="7018821" y="2395581"/>
            <a:ext cx="2667694" cy="1668063"/>
          </a:xfrm>
          <a:prstGeom prst="rect">
            <a:avLst/>
          </a:prstGeom>
        </p:spPr>
        <p:txBody>
          <a:bodyPr rtlCol="0">
            <a:normAutofit/>
          </a:bodyPr>
          <a:lstStyle/>
          <a:p>
            <a:pPr lvl="0"/>
            <a:endParaRPr lang="en-US" noProof="0"/>
          </a:p>
        </p:txBody>
      </p:sp>
      <p:sp>
        <p:nvSpPr>
          <p:cNvPr id="18" name="Picture Placeholder 17"/>
          <p:cNvSpPr>
            <a:spLocks noGrp="1"/>
          </p:cNvSpPr>
          <p:nvPr>
            <p:ph type="pic" sz="quarter" idx="14"/>
          </p:nvPr>
        </p:nvSpPr>
        <p:spPr>
          <a:xfrm>
            <a:off x="4517355" y="2234322"/>
            <a:ext cx="3165791" cy="1973375"/>
          </a:xfrm>
          <a:prstGeom prst="rect">
            <a:avLst/>
          </a:prstGeom>
        </p:spPr>
        <p:txBody>
          <a:bodyPr rtlCol="0">
            <a:normAutofit/>
          </a:bodyPr>
          <a:lstStyle/>
          <a:p>
            <a:pPr lvl="0"/>
            <a:endParaRPr lang="en-US" noProof="0"/>
          </a:p>
        </p:txBody>
      </p:sp>
      <p:sp>
        <p:nvSpPr>
          <p:cNvPr id="11"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9" name="Slide Number Placeholder 3">
            <a:extLst>
              <a:ext uri="{FF2B5EF4-FFF2-40B4-BE49-F238E27FC236}">
                <a16:creationId xmlns:a16="http://schemas.microsoft.com/office/drawing/2014/main" id="{6AF79273-1A5E-0D46-84FA-C57917746D2D}"/>
              </a:ext>
            </a:extLst>
          </p:cNvPr>
          <p:cNvSpPr>
            <a:spLocks noGrp="1"/>
          </p:cNvSpPr>
          <p:nvPr>
            <p:ph type="sldNum" sz="quarter" idx="16"/>
          </p:nvPr>
        </p:nvSpPr>
        <p:spPr/>
        <p:txBody>
          <a:bodyPr/>
          <a:lstStyle>
            <a:lvl1pPr>
              <a:defRPr/>
            </a:lvl1pPr>
          </a:lstStyle>
          <a:p>
            <a:pPr>
              <a:defRPr/>
            </a:pPr>
            <a:fld id="{282D6B41-D927-6F47-B718-AD7A8CDEF635}" type="slidenum">
              <a:rPr lang="en-US"/>
              <a:pPr>
                <a:defRPr/>
              </a:pPr>
              <a:t>‹#›</a:t>
            </a:fld>
            <a:endParaRPr lang="en-US"/>
          </a:p>
        </p:txBody>
      </p:sp>
      <p:sp>
        <p:nvSpPr>
          <p:cNvPr id="10" name="Rectangle 9">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82874131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809FD8-04DA-46D7-9BA9-CFC207B49E15}"/>
              </a:ext>
            </a:extLst>
          </p:cNvPr>
          <p:cNvSpPr>
            <a:spLocks noGrp="1"/>
          </p:cNvSpPr>
          <p:nvPr>
            <p:ph type="ctrTitle"/>
          </p:nvPr>
        </p:nvSpPr>
        <p:spPr>
          <a:xfrm>
            <a:off x="554736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9" name="Picture Placeholder 8"/>
          <p:cNvSpPr>
            <a:spLocks noGrp="1"/>
          </p:cNvSpPr>
          <p:nvPr>
            <p:ph type="pic" sz="quarter" idx="12"/>
          </p:nvPr>
        </p:nvSpPr>
        <p:spPr>
          <a:xfrm>
            <a:off x="-571500" y="1189038"/>
            <a:ext cx="5326063" cy="3051175"/>
          </a:xfrm>
          <a:prstGeom prst="rect">
            <a:avLst/>
          </a:prstGeom>
        </p:spPr>
        <p:txBody>
          <a:bodyPr rtlCol="0">
            <a:normAutofit/>
          </a:bodyPr>
          <a:lstStyle/>
          <a:p>
            <a:pPr lvl="0"/>
            <a:endParaRPr lang="en-US" noProof="0"/>
          </a:p>
        </p:txBody>
      </p:sp>
      <p:sp>
        <p:nvSpPr>
          <p:cNvPr id="10" name="Slide Number Placeholder 3">
            <a:extLst>
              <a:ext uri="{FF2B5EF4-FFF2-40B4-BE49-F238E27FC236}">
                <a16:creationId xmlns:a16="http://schemas.microsoft.com/office/drawing/2014/main" id="{512D7932-5148-6342-9D61-4E78704D519D}"/>
              </a:ext>
            </a:extLst>
          </p:cNvPr>
          <p:cNvSpPr>
            <a:spLocks noGrp="1"/>
          </p:cNvSpPr>
          <p:nvPr>
            <p:ph type="sldNum" sz="quarter" idx="14"/>
          </p:nvPr>
        </p:nvSpPr>
        <p:spPr/>
        <p:txBody>
          <a:bodyPr/>
          <a:lstStyle>
            <a:lvl1pPr>
              <a:defRPr/>
            </a:lvl1pPr>
          </a:lstStyle>
          <a:p>
            <a:pPr>
              <a:defRPr/>
            </a:pPr>
            <a:fld id="{49918E7F-386E-4443-AE97-48899D9228EA}" type="slidenum">
              <a:rPr lang="en-US"/>
              <a:pPr>
                <a:defRPr/>
              </a:pPr>
              <a:t>‹#›</a:t>
            </a:fld>
            <a:endParaRPr lang="en-US"/>
          </a:p>
        </p:txBody>
      </p:sp>
      <p:sp>
        <p:nvSpPr>
          <p:cNvPr id="11" name="Rectangle 10">
            <a:extLst>
              <a:ext uri="{FF2B5EF4-FFF2-40B4-BE49-F238E27FC236}">
                <a16:creationId xmlns:a16="http://schemas.microsoft.com/office/drawing/2014/main" id="{9094757B-4398-F14D-ABC5-5F89D03C415F}"/>
              </a:ext>
            </a:extLst>
          </p:cNvPr>
          <p:cNvSpPr/>
          <p:nvPr userDrawn="1"/>
        </p:nvSpPr>
        <p:spPr>
          <a:xfrm>
            <a:off x="1203960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9475592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664074" y="1978024"/>
            <a:ext cx="2866279" cy="3844551"/>
          </a:xfrm>
          <a:prstGeom prst="rect">
            <a:avLst/>
          </a:prstGeom>
        </p:spPr>
        <p:txBody>
          <a:bodyPr rtlCol="0">
            <a:normAutofit/>
          </a:bodyPr>
          <a:lstStyle/>
          <a:p>
            <a:pPr lvl="0"/>
            <a:endParaRPr lang="en-US" noProof="0"/>
          </a:p>
        </p:txBody>
      </p:sp>
      <p:sp>
        <p:nvSpPr>
          <p:cNvPr id="11"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28EBD67C-4C5D-754A-8CA3-C6C9593D1B82}"/>
              </a:ext>
            </a:extLst>
          </p:cNvPr>
          <p:cNvSpPr>
            <a:spLocks noGrp="1"/>
          </p:cNvSpPr>
          <p:nvPr>
            <p:ph type="sldNum" sz="quarter" idx="14"/>
          </p:nvPr>
        </p:nvSpPr>
        <p:spPr/>
        <p:txBody>
          <a:bodyPr/>
          <a:lstStyle>
            <a:lvl1pPr>
              <a:defRPr/>
            </a:lvl1pPr>
          </a:lstStyle>
          <a:p>
            <a:pPr>
              <a:defRPr/>
            </a:pPr>
            <a:fld id="{4FB46297-576B-C84A-B101-A66BFA32C682}" type="slidenum">
              <a:rPr lang="en-US"/>
              <a:pPr>
                <a:defRPr/>
              </a:pPr>
              <a:t>‹#›</a:t>
            </a:fld>
            <a:endParaRPr lang="en-US"/>
          </a:p>
        </p:txBody>
      </p:sp>
      <p:sp>
        <p:nvSpPr>
          <p:cNvPr id="9" name="Rectangle 8">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79679415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EFF77599-AA82-0D4D-925D-DF4B137A7122}"/>
              </a:ext>
            </a:extLst>
          </p:cNvPr>
          <p:cNvSpPr>
            <a:spLocks noGrp="1"/>
          </p:cNvSpPr>
          <p:nvPr>
            <p:ph type="sldNum" sz="quarter" idx="11"/>
          </p:nvPr>
        </p:nvSpPr>
        <p:spPr/>
        <p:txBody>
          <a:bodyPr/>
          <a:lstStyle>
            <a:lvl1pPr>
              <a:defRPr/>
            </a:lvl1pPr>
          </a:lstStyle>
          <a:p>
            <a:pPr>
              <a:defRPr/>
            </a:pPr>
            <a:fld id="{43A24BC2-9D51-EE41-BA08-765E87AB12F1}" type="slidenum">
              <a:rPr lang="en-US"/>
              <a:pPr>
                <a:defRPr/>
              </a:pPr>
              <a:t>‹#›</a:t>
            </a:fld>
            <a:endParaRPr lang="en-US"/>
          </a:p>
        </p:txBody>
      </p:sp>
      <p:sp>
        <p:nvSpPr>
          <p:cNvPr id="8" name="Rectangle 7">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1549680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on bottom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0D4DD53D-0BB7-D141-8A7E-CEA0C222A484}"/>
              </a:ext>
            </a:extLst>
          </p:cNvPr>
          <p:cNvSpPr>
            <a:spLocks noGrp="1"/>
          </p:cNvSpPr>
          <p:nvPr>
            <p:ph type="sldNum" sz="quarter" idx="14"/>
          </p:nvPr>
        </p:nvSpPr>
        <p:spPr>
          <a:xfrm>
            <a:off x="11487853" y="6313280"/>
            <a:ext cx="438150" cy="365125"/>
          </a:xfrm>
        </p:spPr>
        <p:txBody>
          <a:bodyPr/>
          <a:lstStyle>
            <a:lvl1pPr>
              <a:defRPr/>
            </a:lvl1pPr>
          </a:lstStyle>
          <a:p>
            <a:pPr>
              <a:defRPr/>
            </a:pPr>
            <a:fld id="{6D2E9491-A1EB-5542-9DA8-5DB1CE251419}" type="slidenum">
              <a:rPr lang="en-US"/>
              <a:pPr>
                <a:defRPr/>
              </a:pPr>
              <a:t>‹#›</a:t>
            </a:fld>
            <a:endParaRPr lang="en-US"/>
          </a:p>
        </p:txBody>
      </p:sp>
      <p:sp>
        <p:nvSpPr>
          <p:cNvPr id="3" name="Text Placeholder 2">
            <a:extLst>
              <a:ext uri="{FF2B5EF4-FFF2-40B4-BE49-F238E27FC236}">
                <a16:creationId xmlns:a16="http://schemas.microsoft.com/office/drawing/2014/main" id="{6270C2B3-0358-1246-AB8F-93BD53861113}"/>
              </a:ext>
            </a:extLst>
          </p:cNvPr>
          <p:cNvSpPr>
            <a:spLocks noGrp="1"/>
          </p:cNvSpPr>
          <p:nvPr>
            <p:ph type="body" sz="quarter" idx="15"/>
          </p:nvPr>
        </p:nvSpPr>
        <p:spPr>
          <a:xfrm>
            <a:off x="1131888" y="2015066"/>
            <a:ext cx="4741862" cy="3081338"/>
          </a:xfrm>
          <a:prstGeom prst="rect">
            <a:avLst/>
          </a:prstGeom>
        </p:spPr>
        <p:txBody>
          <a:bodyPr/>
          <a:lstStyle>
            <a:lvl1pPr marL="236538" indent="-228600">
              <a:lnSpc>
                <a:spcPct val="120000"/>
              </a:lnSpc>
              <a:spcAft>
                <a:spcPts val="300"/>
              </a:spcAft>
              <a:buClr>
                <a:schemeClr val="accent5"/>
              </a:buClr>
              <a:buFont typeface="System Font Regular"/>
              <a:buChar char="●"/>
              <a:tabLst/>
              <a:defRPr sz="1900" b="0" i="0">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20000"/>
              </a:lnSpc>
              <a:spcAft>
                <a:spcPts val="300"/>
              </a:spcAft>
              <a:buClr>
                <a:schemeClr val="accent5"/>
              </a:buClr>
              <a:buFont typeface="Courier New" panose="02070309020205020404" pitchFamily="49" charset="0"/>
              <a:buChar char="o"/>
              <a:defRPr sz="1700"/>
            </a:lvl2pPr>
            <a:lvl3pPr marL="1143000" indent="-228600">
              <a:lnSpc>
                <a:spcPct val="120000"/>
              </a:lnSpc>
              <a:spcAft>
                <a:spcPts val="300"/>
              </a:spcAft>
              <a:buClr>
                <a:schemeClr val="accent5"/>
              </a:buClr>
              <a:buFont typeface="Menlo Bold" panose="020B0609030804020204" pitchFamily="49" charset="0"/>
              <a:buChar char="▸"/>
              <a:defRPr sz="1600"/>
            </a:lvl3pPr>
            <a:lvl4pPr marL="1489075" indent="-177800">
              <a:lnSpc>
                <a:spcPct val="120000"/>
              </a:lnSpc>
              <a:spcAft>
                <a:spcPts val="300"/>
              </a:spcAft>
              <a:buClr>
                <a:schemeClr val="accent5"/>
              </a:buClr>
              <a:buFont typeface="Wingdings" pitchFamily="2" charset="2"/>
              <a:buChar char="v"/>
              <a:defRPr sz="1400"/>
            </a:lvl4pPr>
            <a:lvl5pPr>
              <a:lnSpc>
                <a:spcPct val="120000"/>
              </a:lnSpc>
              <a:spcAft>
                <a:spcPts val="300"/>
              </a:spcAft>
              <a:buClr>
                <a:schemeClr val="accent5"/>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094757B-4398-F14D-ABC5-5F89D03C415F}"/>
              </a:ext>
            </a:extLst>
          </p:cNvPr>
          <p:cNvSpPr/>
          <p:nvPr userDrawn="1"/>
        </p:nvSpPr>
        <p:spPr>
          <a:xfrm>
            <a:off x="0" y="524691"/>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72281648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809FD8-04DA-46D7-9BA9-CFC207B49E15}"/>
              </a:ext>
            </a:extLst>
          </p:cNvPr>
          <p:cNvSpPr>
            <a:spLocks noGrp="1"/>
          </p:cNvSpPr>
          <p:nvPr>
            <p:ph type="ctrTitle"/>
          </p:nvPr>
        </p:nvSpPr>
        <p:spPr>
          <a:xfrm>
            <a:off x="0" y="502919"/>
            <a:ext cx="12192000" cy="766762"/>
          </a:xfrm>
        </p:spPr>
        <p:txBody>
          <a:bodyPr anchor="b">
            <a:normAutofit/>
          </a:bodyPr>
          <a:lstStyle>
            <a:lvl1pPr algn="ctr">
              <a:defRPr sz="4400">
                <a:solidFill>
                  <a:srgbClr val="6A69B0"/>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A448152-15BB-2948-946C-0FD4B6C1D77A}"/>
              </a:ext>
            </a:extLst>
          </p:cNvPr>
          <p:cNvSpPr>
            <a:spLocks noGrp="1"/>
          </p:cNvSpPr>
          <p:nvPr>
            <p:ph type="sldNum" sz="quarter" idx="11"/>
          </p:nvPr>
        </p:nvSpPr>
        <p:spPr/>
        <p:txBody>
          <a:bodyPr/>
          <a:lstStyle>
            <a:lvl1pPr>
              <a:defRPr/>
            </a:lvl1pPr>
          </a:lstStyle>
          <a:p>
            <a:pPr>
              <a:defRPr/>
            </a:pPr>
            <a:fld id="{12D1CFF7-174E-9C4A-AD23-BB2BD2C940CD}" type="slidenum">
              <a:rPr lang="en-US"/>
              <a:pPr>
                <a:defRPr/>
              </a:pPr>
              <a:t>‹#›</a:t>
            </a:fld>
            <a:endParaRPr lang="en-US"/>
          </a:p>
        </p:txBody>
      </p:sp>
      <p:sp>
        <p:nvSpPr>
          <p:cNvPr id="11" name="Rectangle 10">
            <a:extLst>
              <a:ext uri="{FF2B5EF4-FFF2-40B4-BE49-F238E27FC236}">
                <a16:creationId xmlns:a16="http://schemas.microsoft.com/office/drawing/2014/main" id="{7E2798A4-D50A-B74E-AB86-515C27788D05}"/>
              </a:ext>
            </a:extLst>
          </p:cNvPr>
          <p:cNvSpPr/>
          <p:nvPr userDrawn="1"/>
        </p:nvSpPr>
        <p:spPr>
          <a:xfrm rot="5400000">
            <a:off x="5823857" y="962500"/>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2978886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05228434-A78F-AC40-B1BD-3107AE17DDC6}"/>
              </a:ext>
            </a:extLst>
          </p:cNvPr>
          <p:cNvSpPr>
            <a:spLocks noGrp="1"/>
          </p:cNvSpPr>
          <p:nvPr>
            <p:ph type="sldNum" sz="quarter" idx="10"/>
          </p:nvPr>
        </p:nvSpPr>
        <p:spPr/>
        <p:txBody>
          <a:bodyPr/>
          <a:lstStyle>
            <a:lvl1pPr>
              <a:defRPr/>
            </a:lvl1pPr>
          </a:lstStyle>
          <a:p>
            <a:pPr>
              <a:defRPr/>
            </a:pPr>
            <a:fld id="{4280C85C-2847-B24A-86E6-4F3B8113DE8E}" type="slidenum">
              <a:rPr lang="en-US"/>
              <a:pPr>
                <a:defRPr/>
              </a:pPr>
              <a:t>‹#›</a:t>
            </a:fld>
            <a:endParaRPr lang="en-US"/>
          </a:p>
        </p:txBody>
      </p:sp>
      <p:sp>
        <p:nvSpPr>
          <p:cNvPr id="6" name="Rectangle 5">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9991895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809FD8-04DA-46D7-9BA9-CFC207B49E15}"/>
              </a:ext>
            </a:extLst>
          </p:cNvPr>
          <p:cNvSpPr>
            <a:spLocks noGrp="1"/>
          </p:cNvSpPr>
          <p:nvPr>
            <p:ph type="ctrTitle"/>
          </p:nvPr>
        </p:nvSpPr>
        <p:spPr>
          <a:xfrm>
            <a:off x="1524000" y="1721309"/>
            <a:ext cx="9144000" cy="766762"/>
          </a:xfrm>
        </p:spPr>
        <p:txBody>
          <a:bodyPr anchor="b">
            <a:normAutofit/>
          </a:bodyPr>
          <a:lstStyle>
            <a:lvl1pPr algn="ctr">
              <a:defRPr sz="4400">
                <a:solidFill>
                  <a:schemeClr val="bg2"/>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BADE8F05-C2F9-A04E-BE16-03821FFE338C}"/>
              </a:ext>
            </a:extLst>
          </p:cNvPr>
          <p:cNvSpPr>
            <a:spLocks noGrp="1"/>
          </p:cNvSpPr>
          <p:nvPr>
            <p:ph type="sldNum" sz="quarter" idx="11"/>
          </p:nvPr>
        </p:nvSpPr>
        <p:spPr/>
        <p:txBody>
          <a:bodyPr/>
          <a:lstStyle>
            <a:lvl1pPr>
              <a:defRPr/>
            </a:lvl1pPr>
          </a:lstStyle>
          <a:p>
            <a:pPr>
              <a:defRPr/>
            </a:pPr>
            <a:fld id="{F3D4CBAD-F2D6-7C4C-9D7B-1C4341793DD7}" type="slidenum">
              <a:rPr lang="en-US"/>
              <a:pPr>
                <a:defRPr/>
              </a:pPr>
              <a:t>‹#›</a:t>
            </a:fld>
            <a:endParaRPr lang="en-US"/>
          </a:p>
        </p:txBody>
      </p:sp>
    </p:spTree>
    <p:extLst>
      <p:ext uri="{BB962C8B-B14F-4D97-AF65-F5344CB8AC3E}">
        <p14:creationId xmlns:p14="http://schemas.microsoft.com/office/powerpoint/2010/main" val="96354667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381001" y="457200"/>
            <a:ext cx="11430000" cy="5943600"/>
          </a:xfrm>
          <a:prstGeom prst="rect">
            <a:avLst/>
          </a:prstGeom>
        </p:spPr>
        <p:txBody>
          <a:bodyPr rtlCol="0">
            <a:normAutofit/>
          </a:bodyPr>
          <a:lstStyle/>
          <a:p>
            <a:pPr lvl="0"/>
            <a:endParaRPr lang="en-US" noProof="0"/>
          </a:p>
        </p:txBody>
      </p:sp>
      <p:sp>
        <p:nvSpPr>
          <p:cNvPr id="7" name="Title 1"/>
          <p:cNvSpPr>
            <a:spLocks noGrp="1"/>
          </p:cNvSpPr>
          <p:nvPr>
            <p:ph type="ctrTitle"/>
          </p:nvPr>
        </p:nvSpPr>
        <p:spPr>
          <a:xfrm>
            <a:off x="1524001" y="3045619"/>
            <a:ext cx="9144000" cy="766762"/>
          </a:xfrm>
        </p:spPr>
        <p:txBody>
          <a:bodyPr anchor="b">
            <a:normAutofit/>
          </a:bodyPr>
          <a:lstStyle>
            <a:lvl1pPr algn="ctr">
              <a:defRPr sz="4400">
                <a:solidFill>
                  <a:schemeClr val="bg2"/>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DCE84E5A-0AAF-C542-A3BB-5A1E95E4FC2D}"/>
              </a:ext>
            </a:extLst>
          </p:cNvPr>
          <p:cNvSpPr>
            <a:spLocks noGrp="1"/>
          </p:cNvSpPr>
          <p:nvPr>
            <p:ph type="sldNum" sz="quarter" idx="11"/>
          </p:nvPr>
        </p:nvSpPr>
        <p:spPr/>
        <p:txBody>
          <a:bodyPr/>
          <a:lstStyle>
            <a:lvl1pPr>
              <a:defRPr/>
            </a:lvl1pPr>
          </a:lstStyle>
          <a:p>
            <a:pPr>
              <a:defRPr/>
            </a:pPr>
            <a:fld id="{99CBBA97-58C0-5F49-A98A-2DE57AC7EAD1}" type="slidenum">
              <a:rPr lang="en-US"/>
              <a:pPr>
                <a:defRPr/>
              </a:pPr>
              <a:t>‹#›</a:t>
            </a:fld>
            <a:endParaRPr lang="en-US"/>
          </a:p>
        </p:txBody>
      </p:sp>
    </p:spTree>
    <p:extLst>
      <p:ext uri="{BB962C8B-B14F-4D97-AF65-F5344CB8AC3E}">
        <p14:creationId xmlns:p14="http://schemas.microsoft.com/office/powerpoint/2010/main" val="57016456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6096000" cy="6858000"/>
          </a:xfrm>
          <a:prstGeom prst="rect">
            <a:avLst/>
          </a:prstGeom>
        </p:spPr>
        <p:txBody>
          <a:bodyPr rtlCol="0">
            <a:normAutofit/>
          </a:bodyPr>
          <a:lstStyle/>
          <a:p>
            <a:pPr lvl="0"/>
            <a:endParaRPr lang="en-US" noProof="0"/>
          </a:p>
        </p:txBody>
      </p:sp>
      <p:sp>
        <p:nvSpPr>
          <p:cNvPr id="6" name="Title 1">
            <a:extLst>
              <a:ext uri="{FF2B5EF4-FFF2-40B4-BE49-F238E27FC236}">
                <a16:creationId xmlns:a16="http://schemas.microsoft.com/office/drawing/2014/main" id="{2C809FD8-04DA-46D7-9BA9-CFC207B49E15}"/>
              </a:ext>
            </a:extLst>
          </p:cNvPr>
          <p:cNvSpPr>
            <a:spLocks noGrp="1"/>
          </p:cNvSpPr>
          <p:nvPr>
            <p:ph type="ctrTitle"/>
          </p:nvPr>
        </p:nvSpPr>
        <p:spPr>
          <a:xfrm>
            <a:off x="6352822"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9" name="Slide Number Placeholder 3">
            <a:extLst>
              <a:ext uri="{FF2B5EF4-FFF2-40B4-BE49-F238E27FC236}">
                <a16:creationId xmlns:a16="http://schemas.microsoft.com/office/drawing/2014/main" id="{A923BCA8-C77C-914D-95F6-9082A75C6ADA}"/>
              </a:ext>
            </a:extLst>
          </p:cNvPr>
          <p:cNvSpPr>
            <a:spLocks noGrp="1"/>
          </p:cNvSpPr>
          <p:nvPr>
            <p:ph type="sldNum" sz="quarter" idx="11"/>
          </p:nvPr>
        </p:nvSpPr>
        <p:spPr/>
        <p:txBody>
          <a:bodyPr/>
          <a:lstStyle>
            <a:lvl1pPr>
              <a:defRPr/>
            </a:lvl1pPr>
          </a:lstStyle>
          <a:p>
            <a:pPr>
              <a:defRPr/>
            </a:pPr>
            <a:fld id="{60917345-22EC-A641-AF1A-10929E539207}" type="slidenum">
              <a:rPr lang="en-US"/>
              <a:pPr>
                <a:defRPr/>
              </a:pPr>
              <a:t>‹#›</a:t>
            </a:fld>
            <a:endParaRPr lang="en-US"/>
          </a:p>
        </p:txBody>
      </p:sp>
      <p:sp>
        <p:nvSpPr>
          <p:cNvPr id="8" name="Rectangle 7">
            <a:extLst>
              <a:ext uri="{FF2B5EF4-FFF2-40B4-BE49-F238E27FC236}">
                <a16:creationId xmlns:a16="http://schemas.microsoft.com/office/drawing/2014/main" id="{9094757B-4398-F14D-ABC5-5F89D03C415F}"/>
              </a:ext>
            </a:extLst>
          </p:cNvPr>
          <p:cNvSpPr/>
          <p:nvPr userDrawn="1"/>
        </p:nvSpPr>
        <p:spPr>
          <a:xfrm>
            <a:off x="609600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72967626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7" name="Picture Placeholder 56"/>
          <p:cNvSpPr>
            <a:spLocks noGrp="1"/>
          </p:cNvSpPr>
          <p:nvPr>
            <p:ph type="pic" sz="quarter" idx="12"/>
          </p:nvPr>
        </p:nvSpPr>
        <p:spPr>
          <a:xfrm>
            <a:off x="5446712" y="1641584"/>
            <a:ext cx="1298575" cy="1298575"/>
          </a:xfrm>
          <a:prstGeom prst="ellipse">
            <a:avLst/>
          </a:prstGeom>
        </p:spPr>
        <p:txBody>
          <a:bodyPr rtlCol="0">
            <a:normAutofit/>
          </a:bodyPr>
          <a:lstStyle/>
          <a:p>
            <a:pPr lvl="0"/>
            <a:endParaRPr lang="en-US" noProof="0"/>
          </a:p>
        </p:txBody>
      </p:sp>
      <p:sp>
        <p:nvSpPr>
          <p:cNvPr id="59" name="Picture Placeholder 56"/>
          <p:cNvSpPr>
            <a:spLocks noGrp="1"/>
          </p:cNvSpPr>
          <p:nvPr>
            <p:ph type="pic" sz="quarter" idx="13"/>
          </p:nvPr>
        </p:nvSpPr>
        <p:spPr>
          <a:xfrm>
            <a:off x="1947156" y="1641584"/>
            <a:ext cx="1298575" cy="1298575"/>
          </a:xfrm>
          <a:prstGeom prst="ellipse">
            <a:avLst/>
          </a:prstGeom>
        </p:spPr>
        <p:txBody>
          <a:bodyPr rtlCol="0">
            <a:normAutofit/>
          </a:bodyPr>
          <a:lstStyle/>
          <a:p>
            <a:pPr lvl="0"/>
            <a:endParaRPr lang="en-US" noProof="0"/>
          </a:p>
        </p:txBody>
      </p:sp>
      <p:sp>
        <p:nvSpPr>
          <p:cNvPr id="61" name="Picture Placeholder 56"/>
          <p:cNvSpPr>
            <a:spLocks noGrp="1"/>
          </p:cNvSpPr>
          <p:nvPr>
            <p:ph type="pic" sz="quarter" idx="14"/>
          </p:nvPr>
        </p:nvSpPr>
        <p:spPr>
          <a:xfrm>
            <a:off x="8946268" y="1641584"/>
            <a:ext cx="1298575" cy="1298575"/>
          </a:xfrm>
          <a:prstGeom prst="ellipse">
            <a:avLst/>
          </a:prstGeom>
        </p:spPr>
        <p:txBody>
          <a:bodyPr rtlCol="0">
            <a:normAutofit/>
          </a:bodyPr>
          <a:lstStyle/>
          <a:p>
            <a:pPr lvl="0"/>
            <a:endParaRPr lang="en-US" noProof="0"/>
          </a:p>
        </p:txBody>
      </p:sp>
      <p:sp>
        <p:nvSpPr>
          <p:cNvPr id="81" name="Picture Placeholder 56"/>
          <p:cNvSpPr>
            <a:spLocks noGrp="1"/>
          </p:cNvSpPr>
          <p:nvPr>
            <p:ph type="pic" sz="quarter" idx="15"/>
          </p:nvPr>
        </p:nvSpPr>
        <p:spPr>
          <a:xfrm>
            <a:off x="5470877" y="4086544"/>
            <a:ext cx="1298575" cy="1298575"/>
          </a:xfrm>
          <a:prstGeom prst="ellipse">
            <a:avLst/>
          </a:prstGeom>
        </p:spPr>
        <p:txBody>
          <a:bodyPr rtlCol="0">
            <a:normAutofit/>
          </a:bodyPr>
          <a:lstStyle/>
          <a:p>
            <a:pPr lvl="0"/>
            <a:endParaRPr lang="en-US" noProof="0"/>
          </a:p>
        </p:txBody>
      </p:sp>
      <p:sp>
        <p:nvSpPr>
          <p:cNvPr id="82" name="Picture Placeholder 56"/>
          <p:cNvSpPr>
            <a:spLocks noGrp="1"/>
          </p:cNvSpPr>
          <p:nvPr>
            <p:ph type="pic" sz="quarter" idx="16"/>
          </p:nvPr>
        </p:nvSpPr>
        <p:spPr>
          <a:xfrm>
            <a:off x="1971321" y="4086544"/>
            <a:ext cx="1298575" cy="1298575"/>
          </a:xfrm>
          <a:prstGeom prst="ellipse">
            <a:avLst/>
          </a:prstGeom>
        </p:spPr>
        <p:txBody>
          <a:bodyPr rtlCol="0">
            <a:normAutofit/>
          </a:bodyPr>
          <a:lstStyle/>
          <a:p>
            <a:pPr lvl="0"/>
            <a:endParaRPr lang="en-US" noProof="0"/>
          </a:p>
        </p:txBody>
      </p:sp>
      <p:sp>
        <p:nvSpPr>
          <p:cNvPr id="83" name="Picture Placeholder 56"/>
          <p:cNvSpPr>
            <a:spLocks noGrp="1"/>
          </p:cNvSpPr>
          <p:nvPr>
            <p:ph type="pic" sz="quarter" idx="17"/>
          </p:nvPr>
        </p:nvSpPr>
        <p:spPr>
          <a:xfrm>
            <a:off x="8970433" y="4086544"/>
            <a:ext cx="1298575" cy="1298575"/>
          </a:xfrm>
          <a:prstGeom prst="ellipse">
            <a:avLst/>
          </a:prstGeom>
        </p:spPr>
        <p:txBody>
          <a:bodyPr rtlCol="0">
            <a:normAutofit/>
          </a:bodyPr>
          <a:lstStyle/>
          <a:p>
            <a:pPr lvl="0"/>
            <a:endParaRPr lang="en-US" noProof="0"/>
          </a:p>
        </p:txBody>
      </p:sp>
      <p:sp>
        <p:nvSpPr>
          <p:cNvPr id="12"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1" name="Slide Number Placeholder 3">
            <a:extLst>
              <a:ext uri="{FF2B5EF4-FFF2-40B4-BE49-F238E27FC236}">
                <a16:creationId xmlns:a16="http://schemas.microsoft.com/office/drawing/2014/main" id="{9044F87E-9872-2E4B-964D-CEB4DE740AD4}"/>
              </a:ext>
            </a:extLst>
          </p:cNvPr>
          <p:cNvSpPr>
            <a:spLocks noGrp="1"/>
          </p:cNvSpPr>
          <p:nvPr>
            <p:ph type="sldNum" sz="quarter" idx="18"/>
          </p:nvPr>
        </p:nvSpPr>
        <p:spPr/>
        <p:txBody>
          <a:bodyPr/>
          <a:lstStyle>
            <a:lvl1pPr>
              <a:defRPr/>
            </a:lvl1pPr>
          </a:lstStyle>
          <a:p>
            <a:pPr>
              <a:defRPr/>
            </a:pPr>
            <a:fld id="{B43ED97F-D782-6B46-AE2A-0D581784C80F}" type="slidenum">
              <a:rPr lang="en-US"/>
              <a:pPr>
                <a:defRPr/>
              </a:pPr>
              <a:t>‹#›</a:t>
            </a:fld>
            <a:endParaRPr lang="en-US"/>
          </a:p>
        </p:txBody>
      </p:sp>
      <p:sp>
        <p:nvSpPr>
          <p:cNvPr id="13" name="Rectangle 12">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1146556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81001" y="457200"/>
            <a:ext cx="11430000" cy="5943600"/>
          </a:xfrm>
        </p:spPr>
        <p:txBody>
          <a:bodyPr rtlCol="0">
            <a:normAutofit/>
          </a:bodyPr>
          <a:lstStyle/>
          <a:p>
            <a:pPr lvl="0"/>
            <a:endParaRPr lang="en-US" noProof="0"/>
          </a:p>
        </p:txBody>
      </p:sp>
      <p:sp>
        <p:nvSpPr>
          <p:cNvPr id="2" name="Title 1"/>
          <p:cNvSpPr>
            <a:spLocks noGrp="1"/>
          </p:cNvSpPr>
          <p:nvPr>
            <p:ph type="ctrTitle"/>
          </p:nvPr>
        </p:nvSpPr>
        <p:spPr>
          <a:xfrm>
            <a:off x="1066800" y="2769314"/>
            <a:ext cx="9144000" cy="766762"/>
          </a:xfrm>
        </p:spPr>
        <p:txBody>
          <a:bodyPr anchor="b">
            <a:normAutofit/>
          </a:bodyPr>
          <a:lstStyle>
            <a:lvl1pPr algn="l">
              <a:defRPr sz="4400">
                <a:solidFill>
                  <a:schemeClr val="bg2"/>
                </a:solidFill>
              </a:defRPr>
            </a:lvl1pPr>
          </a:lstStyle>
          <a:p>
            <a:r>
              <a:rPr lang="en-US"/>
              <a:t>Click to edit Master title style</a:t>
            </a:r>
          </a:p>
        </p:txBody>
      </p:sp>
      <p:sp>
        <p:nvSpPr>
          <p:cNvPr id="3" name="Subtitle 2"/>
          <p:cNvSpPr>
            <a:spLocks noGrp="1"/>
          </p:cNvSpPr>
          <p:nvPr>
            <p:ph type="subTitle" idx="1"/>
          </p:nvPr>
        </p:nvSpPr>
        <p:spPr>
          <a:xfrm>
            <a:off x="1119265" y="3543554"/>
            <a:ext cx="9144000" cy="249872"/>
          </a:xfrm>
        </p:spPr>
        <p:txBody>
          <a:bodyPr>
            <a:normAutofit/>
          </a:bodyPr>
          <a:lstStyle>
            <a:lvl1pPr marL="0" indent="0" algn="l">
              <a:buNone/>
              <a:defRPr sz="1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273062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
        <p:nvSpPr>
          <p:cNvPr id="7" name="Title 1">
            <a:extLst>
              <a:ext uri="{FF2B5EF4-FFF2-40B4-BE49-F238E27FC236}">
                <a16:creationId xmlns:a16="http://schemas.microsoft.com/office/drawing/2014/main" id="{2C809FD8-04DA-46D7-9BA9-CFC207B49E15}"/>
              </a:ext>
            </a:extLst>
          </p:cNvPr>
          <p:cNvSpPr>
            <a:spLocks noGrp="1"/>
          </p:cNvSpPr>
          <p:nvPr>
            <p:ph type="ctrTitle"/>
          </p:nvPr>
        </p:nvSpPr>
        <p:spPr>
          <a:xfrm>
            <a:off x="787399" y="2115121"/>
            <a:ext cx="9144000" cy="766762"/>
          </a:xfrm>
        </p:spPr>
        <p:txBody>
          <a:bodyPr anchor="b">
            <a:normAutofit/>
          </a:bodyPr>
          <a:lstStyle>
            <a:lvl1pPr algn="l">
              <a:defRPr sz="4400">
                <a:solidFill>
                  <a:schemeClr val="bg2"/>
                </a:solidFill>
              </a:defRPr>
            </a:lvl1pPr>
          </a:lstStyle>
          <a:p>
            <a:r>
              <a:rPr lang="en-US"/>
              <a:t>Click to edit Master title style</a:t>
            </a:r>
          </a:p>
        </p:txBody>
      </p:sp>
      <p:sp>
        <p:nvSpPr>
          <p:cNvPr id="8" name="Subtitle 2"/>
          <p:cNvSpPr>
            <a:spLocks noGrp="1"/>
          </p:cNvSpPr>
          <p:nvPr>
            <p:ph type="subTitle" idx="1"/>
          </p:nvPr>
        </p:nvSpPr>
        <p:spPr>
          <a:xfrm>
            <a:off x="854854" y="2902960"/>
            <a:ext cx="9144000" cy="249872"/>
          </a:xfrm>
        </p:spPr>
        <p:txBody>
          <a:bodyPr>
            <a:normAutofit/>
          </a:bodyPr>
          <a:lstStyle>
            <a:lvl1pPr marL="0" indent="0" algn="l">
              <a:buNone/>
              <a:defRPr sz="1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19596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 Right">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1850B411-E7A2-46E5-9323-6153785B47D7}"/>
              </a:ext>
            </a:extLst>
          </p:cNvPr>
          <p:cNvSpPr>
            <a:spLocks noGrp="1"/>
          </p:cNvSpPr>
          <p:nvPr>
            <p:ph type="pic" sz="quarter" idx="13"/>
          </p:nvPr>
        </p:nvSpPr>
        <p:spPr>
          <a:xfrm>
            <a:off x="6096000" y="457201"/>
            <a:ext cx="5704503" cy="5943130"/>
          </a:xfrm>
          <a:prstGeom prst="rect">
            <a:avLst/>
          </a:prstGeom>
        </p:spPr>
        <p:txBody>
          <a:bodyPr rtlCol="0">
            <a:normAutofit/>
          </a:bodyPr>
          <a:lstStyle/>
          <a:p>
            <a:pPr lvl="0"/>
            <a:endParaRPr lang="en-US" noProof="0"/>
          </a:p>
        </p:txBody>
      </p:sp>
      <p:sp>
        <p:nvSpPr>
          <p:cNvPr id="9"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7" name="Slide Number Placeholder 3">
            <a:extLst>
              <a:ext uri="{FF2B5EF4-FFF2-40B4-BE49-F238E27FC236}">
                <a16:creationId xmlns:a16="http://schemas.microsoft.com/office/drawing/2014/main" id="{CEBB3A52-F918-9D4B-A3BF-0FBB97C7B704}"/>
              </a:ext>
            </a:extLst>
          </p:cNvPr>
          <p:cNvSpPr>
            <a:spLocks noGrp="1"/>
          </p:cNvSpPr>
          <p:nvPr>
            <p:ph type="sldNum" sz="quarter" idx="15"/>
          </p:nvPr>
        </p:nvSpPr>
        <p:spPr/>
        <p:txBody>
          <a:bodyPr/>
          <a:lstStyle>
            <a:lvl1pPr>
              <a:defRPr/>
            </a:lvl1pPr>
          </a:lstStyle>
          <a:p>
            <a:pPr>
              <a:defRPr/>
            </a:pPr>
            <a:fld id="{95159CBD-249D-CF47-A830-30A51BE63277}" type="slidenum">
              <a:rPr lang="en-US"/>
              <a:pPr>
                <a:defRPr/>
              </a:pPr>
              <a:t>‹#›</a:t>
            </a:fld>
            <a:endParaRPr lang="en-US"/>
          </a:p>
        </p:txBody>
      </p:sp>
      <p:sp>
        <p:nvSpPr>
          <p:cNvPr id="10" name="Rectangle 9">
            <a:extLst>
              <a:ext uri="{FF2B5EF4-FFF2-40B4-BE49-F238E27FC236}">
                <a16:creationId xmlns:a16="http://schemas.microsoft.com/office/drawing/2014/main" id="{9094757B-4398-F14D-ABC5-5F89D03C415F}"/>
              </a:ext>
            </a:extLst>
          </p:cNvPr>
          <p:cNvSpPr/>
          <p:nvPr userDrawn="1"/>
        </p:nvSpPr>
        <p:spPr>
          <a:xfrm>
            <a:off x="0" y="513805"/>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
        <p:nvSpPr>
          <p:cNvPr id="12" name="Text Placeholder 2">
            <a:extLst>
              <a:ext uri="{FF2B5EF4-FFF2-40B4-BE49-F238E27FC236}">
                <a16:creationId xmlns:a16="http://schemas.microsoft.com/office/drawing/2014/main" id="{81681AB5-BCB1-FF4C-9B5C-8F1C3E6262B6}"/>
              </a:ext>
            </a:extLst>
          </p:cNvPr>
          <p:cNvSpPr>
            <a:spLocks noGrp="1"/>
          </p:cNvSpPr>
          <p:nvPr>
            <p:ph type="body" sz="quarter" idx="16"/>
          </p:nvPr>
        </p:nvSpPr>
        <p:spPr>
          <a:xfrm>
            <a:off x="753269" y="1775580"/>
            <a:ext cx="4741862" cy="3081338"/>
          </a:xfrm>
          <a:prstGeom prst="rect">
            <a:avLst/>
          </a:prstGeom>
        </p:spPr>
        <p:txBody>
          <a:bodyPr/>
          <a:lstStyle>
            <a:lvl1pPr marL="236538" indent="-228600">
              <a:lnSpc>
                <a:spcPct val="120000"/>
              </a:lnSpc>
              <a:spcAft>
                <a:spcPts val="300"/>
              </a:spcAft>
              <a:buClr>
                <a:schemeClr val="accent5"/>
              </a:buClr>
              <a:buFont typeface="System Font Regular"/>
              <a:buChar char="●"/>
              <a:tabLst/>
              <a:defRPr sz="1900" b="0" i="0">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20000"/>
              </a:lnSpc>
              <a:spcAft>
                <a:spcPts val="300"/>
              </a:spcAft>
              <a:buClr>
                <a:schemeClr val="accent5"/>
              </a:buClr>
              <a:buFont typeface="Courier New" panose="02070309020205020404" pitchFamily="49" charset="0"/>
              <a:buChar char="o"/>
              <a:defRPr sz="1700"/>
            </a:lvl2pPr>
            <a:lvl3pPr marL="1143000" indent="-228600">
              <a:lnSpc>
                <a:spcPct val="120000"/>
              </a:lnSpc>
              <a:spcAft>
                <a:spcPts val="300"/>
              </a:spcAft>
              <a:buClr>
                <a:schemeClr val="accent5"/>
              </a:buClr>
              <a:buFont typeface="Menlo Bold" panose="020B0609030804020204" pitchFamily="49" charset="0"/>
              <a:buChar char="▸"/>
              <a:defRPr sz="1600"/>
            </a:lvl3pPr>
            <a:lvl4pPr marL="1489075" indent="-177800">
              <a:lnSpc>
                <a:spcPct val="120000"/>
              </a:lnSpc>
              <a:spcAft>
                <a:spcPts val="300"/>
              </a:spcAft>
              <a:buClr>
                <a:schemeClr val="accent5"/>
              </a:buClr>
              <a:buFont typeface="Wingdings" pitchFamily="2" charset="2"/>
              <a:buChar char="v"/>
              <a:defRPr sz="1400"/>
            </a:lvl4pPr>
            <a:lvl5pPr>
              <a:lnSpc>
                <a:spcPct val="120000"/>
              </a:lnSpc>
              <a:spcAft>
                <a:spcPts val="300"/>
              </a:spcAft>
              <a:buClr>
                <a:schemeClr val="accent5"/>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78067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icture on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4D167BF7-ABCC-43AF-8DC3-741BDDDDC5B8}"/>
              </a:ext>
            </a:extLst>
          </p:cNvPr>
          <p:cNvSpPr>
            <a:spLocks noGrp="1"/>
          </p:cNvSpPr>
          <p:nvPr>
            <p:ph type="pic" sz="quarter" idx="13"/>
          </p:nvPr>
        </p:nvSpPr>
        <p:spPr>
          <a:xfrm>
            <a:off x="463800" y="3165336"/>
            <a:ext cx="3492000" cy="2971331"/>
          </a:xfrm>
          <a:prstGeom prst="rect">
            <a:avLst/>
          </a:prstGeom>
        </p:spPr>
        <p:txBody>
          <a:bodyPr rtlCol="0">
            <a:normAutofit/>
          </a:bodyPr>
          <a:lstStyle/>
          <a:p>
            <a:pPr lvl="0"/>
            <a:endParaRPr lang="en-US" noProof="0"/>
          </a:p>
        </p:txBody>
      </p:sp>
      <p:sp>
        <p:nvSpPr>
          <p:cNvPr id="9" name="Picture Placeholder 4">
            <a:extLst>
              <a:ext uri="{FF2B5EF4-FFF2-40B4-BE49-F238E27FC236}">
                <a16:creationId xmlns:a16="http://schemas.microsoft.com/office/drawing/2014/main" id="{DEB91A53-D158-4F71-9723-B6A492768170}"/>
              </a:ext>
            </a:extLst>
          </p:cNvPr>
          <p:cNvSpPr>
            <a:spLocks noGrp="1"/>
          </p:cNvSpPr>
          <p:nvPr>
            <p:ph type="pic" sz="quarter" idx="14"/>
          </p:nvPr>
        </p:nvSpPr>
        <p:spPr>
          <a:xfrm>
            <a:off x="4350000" y="3165806"/>
            <a:ext cx="3492000" cy="2971331"/>
          </a:xfrm>
          <a:prstGeom prst="rect">
            <a:avLst/>
          </a:prstGeom>
        </p:spPr>
        <p:txBody>
          <a:bodyPr rtlCol="0">
            <a:normAutofit/>
          </a:bodyPr>
          <a:lstStyle/>
          <a:p>
            <a:pPr lvl="0"/>
            <a:endParaRPr lang="en-US" noProof="0"/>
          </a:p>
        </p:txBody>
      </p:sp>
      <p:sp>
        <p:nvSpPr>
          <p:cNvPr id="10" name="Picture Placeholder 4">
            <a:extLst>
              <a:ext uri="{FF2B5EF4-FFF2-40B4-BE49-F238E27FC236}">
                <a16:creationId xmlns:a16="http://schemas.microsoft.com/office/drawing/2014/main" id="{80CAA4F6-5B7E-4E2C-9FE1-16F9797FB35E}"/>
              </a:ext>
            </a:extLst>
          </p:cNvPr>
          <p:cNvSpPr>
            <a:spLocks noGrp="1"/>
          </p:cNvSpPr>
          <p:nvPr>
            <p:ph type="pic" sz="quarter" idx="15"/>
          </p:nvPr>
        </p:nvSpPr>
        <p:spPr>
          <a:xfrm>
            <a:off x="8236200" y="3165334"/>
            <a:ext cx="3492000" cy="2971331"/>
          </a:xfrm>
          <a:prstGeom prst="rect">
            <a:avLst/>
          </a:prstGeom>
        </p:spPr>
        <p:txBody>
          <a:bodyPr rtlCol="0">
            <a:normAutofit/>
          </a:bodyPr>
          <a:lstStyle/>
          <a:p>
            <a:pPr lvl="0"/>
            <a:endParaRPr lang="en-US" noProof="0"/>
          </a:p>
        </p:txBody>
      </p:sp>
      <p:sp>
        <p:nvSpPr>
          <p:cNvPr id="11"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4" name="Slide Number Placeholder 3">
            <a:extLst>
              <a:ext uri="{FF2B5EF4-FFF2-40B4-BE49-F238E27FC236}">
                <a16:creationId xmlns:a16="http://schemas.microsoft.com/office/drawing/2014/main" id="{9E15408E-05A5-4149-B679-C6137F34F4D5}"/>
              </a:ext>
            </a:extLst>
          </p:cNvPr>
          <p:cNvSpPr>
            <a:spLocks noGrp="1"/>
          </p:cNvSpPr>
          <p:nvPr>
            <p:ph type="sldNum" sz="quarter" idx="17"/>
          </p:nvPr>
        </p:nvSpPr>
        <p:spPr/>
        <p:txBody>
          <a:bodyPr/>
          <a:lstStyle>
            <a:lvl1pPr>
              <a:defRPr/>
            </a:lvl1pPr>
          </a:lstStyle>
          <a:p>
            <a:pPr>
              <a:defRPr/>
            </a:pPr>
            <a:fld id="{EDEAAD3E-D9F1-1D48-8C8C-2BC48E0634EE}" type="slidenum">
              <a:rPr lang="en-US"/>
              <a:pPr>
                <a:defRPr/>
              </a:pPr>
              <a:t>‹#›</a:t>
            </a:fld>
            <a:endParaRPr lang="en-US"/>
          </a:p>
        </p:txBody>
      </p:sp>
      <p:sp>
        <p:nvSpPr>
          <p:cNvPr id="12" name="Rectangle 11">
            <a:extLst>
              <a:ext uri="{FF2B5EF4-FFF2-40B4-BE49-F238E27FC236}">
                <a16:creationId xmlns:a16="http://schemas.microsoft.com/office/drawing/2014/main" id="{BAC51A2B-78E7-7447-99D1-A0BADDBF0FA0}"/>
              </a:ext>
            </a:extLst>
          </p:cNvPr>
          <p:cNvSpPr/>
          <p:nvPr userDrawn="1"/>
        </p:nvSpPr>
        <p:spPr>
          <a:xfrm>
            <a:off x="0" y="524691"/>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08716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9" name="Picture Placeholder 28"/>
          <p:cNvSpPr>
            <a:spLocks noGrp="1"/>
          </p:cNvSpPr>
          <p:nvPr>
            <p:ph type="pic" sz="quarter" idx="12"/>
          </p:nvPr>
        </p:nvSpPr>
        <p:spPr>
          <a:xfrm>
            <a:off x="1402891" y="1823327"/>
            <a:ext cx="2532697" cy="1839912"/>
          </a:xfrm>
          <a:prstGeom prst="rect">
            <a:avLst/>
          </a:prstGeom>
        </p:spPr>
        <p:txBody>
          <a:bodyPr rtlCol="0">
            <a:normAutofit/>
          </a:bodyPr>
          <a:lstStyle/>
          <a:p>
            <a:pPr lvl="0"/>
            <a:endParaRPr lang="en-US" noProof="0"/>
          </a:p>
        </p:txBody>
      </p:sp>
      <p:sp>
        <p:nvSpPr>
          <p:cNvPr id="35" name="Picture Placeholder 28"/>
          <p:cNvSpPr>
            <a:spLocks noGrp="1"/>
          </p:cNvSpPr>
          <p:nvPr>
            <p:ph type="pic" sz="quarter" idx="13"/>
          </p:nvPr>
        </p:nvSpPr>
        <p:spPr>
          <a:xfrm>
            <a:off x="5190170" y="4391881"/>
            <a:ext cx="2532697" cy="1839912"/>
          </a:xfrm>
          <a:prstGeom prst="rect">
            <a:avLst/>
          </a:prstGeom>
        </p:spPr>
        <p:txBody>
          <a:bodyPr rtlCol="0">
            <a:normAutofit/>
          </a:bodyPr>
          <a:lstStyle/>
          <a:p>
            <a:pPr lvl="0"/>
            <a:endParaRPr lang="en-US" noProof="0"/>
          </a:p>
        </p:txBody>
      </p:sp>
      <p:sp>
        <p:nvSpPr>
          <p:cNvPr id="37" name="Picture Placeholder 28"/>
          <p:cNvSpPr>
            <a:spLocks noGrp="1"/>
          </p:cNvSpPr>
          <p:nvPr>
            <p:ph type="pic" sz="quarter" idx="14"/>
          </p:nvPr>
        </p:nvSpPr>
        <p:spPr>
          <a:xfrm>
            <a:off x="9049699" y="1823327"/>
            <a:ext cx="2532697" cy="1839912"/>
          </a:xfrm>
          <a:prstGeom prst="rect">
            <a:avLst/>
          </a:prstGeom>
        </p:spPr>
        <p:txBody>
          <a:bodyPr rtlCol="0">
            <a:normAutofit/>
          </a:bodyPr>
          <a:lstStyle/>
          <a:p>
            <a:pPr lvl="0"/>
            <a:endParaRPr lang="en-US" noProof="0"/>
          </a:p>
        </p:txBody>
      </p:sp>
      <p:sp>
        <p:nvSpPr>
          <p:cNvPr id="13"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Date Placeholder 2">
            <a:extLst>
              <a:ext uri="{FF2B5EF4-FFF2-40B4-BE49-F238E27FC236}">
                <a16:creationId xmlns:a16="http://schemas.microsoft.com/office/drawing/2014/main" id="{C5EEFDF8-F8A5-0548-B6DE-5FF61BC3F5A3}"/>
              </a:ext>
            </a:extLst>
          </p:cNvPr>
          <p:cNvSpPr>
            <a:spLocks noGrp="1"/>
          </p:cNvSpPr>
          <p:nvPr>
            <p:ph type="dt" sz="half" idx="15"/>
          </p:nvPr>
        </p:nvSpPr>
        <p:spPr>
          <a:xfrm>
            <a:off x="838200" y="6356350"/>
            <a:ext cx="897467" cy="365125"/>
          </a:xfrm>
          <a:prstGeom prst="rect">
            <a:avLst/>
          </a:prstGeom>
        </p:spPr>
        <p:txBody>
          <a:bodyPr/>
          <a:lstStyle>
            <a:lvl1pPr>
              <a:defRPr/>
            </a:lvl1pPr>
          </a:lstStyle>
          <a:p>
            <a:pPr>
              <a:defRPr/>
            </a:pPr>
            <a:fld id="{2CBDD808-9D73-064A-9447-0AA25AA49D9B}" type="datetime1">
              <a:rPr lang="en-US"/>
              <a:pPr>
                <a:defRPr/>
              </a:pPr>
              <a:t>8/13/2025</a:t>
            </a:fld>
            <a:endParaRPr lang="en-US"/>
          </a:p>
        </p:txBody>
      </p:sp>
      <p:sp>
        <p:nvSpPr>
          <p:cNvPr id="9" name="Slide Number Placeholder 3">
            <a:extLst>
              <a:ext uri="{FF2B5EF4-FFF2-40B4-BE49-F238E27FC236}">
                <a16:creationId xmlns:a16="http://schemas.microsoft.com/office/drawing/2014/main" id="{64035FD4-C7B5-E540-8851-B9EF089A97A3}"/>
              </a:ext>
            </a:extLst>
          </p:cNvPr>
          <p:cNvSpPr>
            <a:spLocks noGrp="1"/>
          </p:cNvSpPr>
          <p:nvPr>
            <p:ph type="sldNum" sz="quarter" idx="16"/>
          </p:nvPr>
        </p:nvSpPr>
        <p:spPr/>
        <p:txBody>
          <a:bodyPr/>
          <a:lstStyle>
            <a:lvl1pPr>
              <a:defRPr/>
            </a:lvl1pPr>
          </a:lstStyle>
          <a:p>
            <a:pPr>
              <a:defRPr/>
            </a:pPr>
            <a:fld id="{9459BBCA-5E7A-FA4E-9899-4E62F78B01D2}" type="slidenum">
              <a:rPr lang="en-US"/>
              <a:pPr>
                <a:defRPr/>
              </a:pPr>
              <a:t>‹#›</a:t>
            </a:fld>
            <a:endParaRPr lang="en-US"/>
          </a:p>
        </p:txBody>
      </p:sp>
      <p:sp>
        <p:nvSpPr>
          <p:cNvPr id="15" name="Rectangle 14">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103828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35" name="Picture Placeholder 28"/>
          <p:cNvSpPr>
            <a:spLocks noGrp="1"/>
          </p:cNvSpPr>
          <p:nvPr>
            <p:ph type="pic" sz="quarter" idx="13"/>
          </p:nvPr>
        </p:nvSpPr>
        <p:spPr>
          <a:xfrm>
            <a:off x="1396840" y="4391881"/>
            <a:ext cx="2532697" cy="1839912"/>
          </a:xfrm>
          <a:prstGeom prst="rect">
            <a:avLst/>
          </a:prstGeom>
        </p:spPr>
        <p:txBody>
          <a:bodyPr rtlCol="0">
            <a:normAutofit/>
          </a:bodyPr>
          <a:lstStyle/>
          <a:p>
            <a:pPr lvl="0"/>
            <a:endParaRPr lang="en-US" noProof="0"/>
          </a:p>
        </p:txBody>
      </p:sp>
      <p:sp>
        <p:nvSpPr>
          <p:cNvPr id="37" name="Picture Placeholder 28"/>
          <p:cNvSpPr>
            <a:spLocks noGrp="1"/>
          </p:cNvSpPr>
          <p:nvPr>
            <p:ph type="pic" sz="quarter" idx="14"/>
          </p:nvPr>
        </p:nvSpPr>
        <p:spPr>
          <a:xfrm>
            <a:off x="5206362" y="1823823"/>
            <a:ext cx="2532697" cy="1839912"/>
          </a:xfrm>
          <a:prstGeom prst="rect">
            <a:avLst/>
          </a:prstGeom>
        </p:spPr>
        <p:txBody>
          <a:bodyPr rtlCol="0">
            <a:normAutofit/>
          </a:bodyPr>
          <a:lstStyle/>
          <a:p>
            <a:pPr lvl="0"/>
            <a:endParaRPr lang="en-US" noProof="0"/>
          </a:p>
        </p:txBody>
      </p:sp>
      <p:sp>
        <p:nvSpPr>
          <p:cNvPr id="28" name="Picture Placeholder 28"/>
          <p:cNvSpPr>
            <a:spLocks noGrp="1"/>
          </p:cNvSpPr>
          <p:nvPr>
            <p:ph type="pic" sz="quarter" idx="15"/>
          </p:nvPr>
        </p:nvSpPr>
        <p:spPr>
          <a:xfrm>
            <a:off x="9049699" y="4391881"/>
            <a:ext cx="2532697" cy="1839912"/>
          </a:xfrm>
          <a:prstGeom prst="rect">
            <a:avLst/>
          </a:prstGeom>
        </p:spPr>
        <p:txBody>
          <a:bodyPr rtlCol="0">
            <a:normAutofit/>
          </a:bodyPr>
          <a:lstStyle/>
          <a:p>
            <a:pPr lvl="0"/>
            <a:endParaRPr lang="en-US" noProof="0"/>
          </a:p>
        </p:txBody>
      </p:sp>
      <p:sp>
        <p:nvSpPr>
          <p:cNvPr id="13"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Date Placeholder 2">
            <a:extLst>
              <a:ext uri="{FF2B5EF4-FFF2-40B4-BE49-F238E27FC236}">
                <a16:creationId xmlns:a16="http://schemas.microsoft.com/office/drawing/2014/main" id="{C701D6B7-5176-DD4D-9B54-37038030C539}"/>
              </a:ext>
            </a:extLst>
          </p:cNvPr>
          <p:cNvSpPr>
            <a:spLocks noGrp="1"/>
          </p:cNvSpPr>
          <p:nvPr>
            <p:ph type="dt" sz="half" idx="16"/>
          </p:nvPr>
        </p:nvSpPr>
        <p:spPr>
          <a:xfrm>
            <a:off x="838200" y="6356350"/>
            <a:ext cx="897467" cy="365125"/>
          </a:xfrm>
          <a:prstGeom prst="rect">
            <a:avLst/>
          </a:prstGeom>
        </p:spPr>
        <p:txBody>
          <a:bodyPr/>
          <a:lstStyle>
            <a:lvl1pPr>
              <a:defRPr/>
            </a:lvl1pPr>
          </a:lstStyle>
          <a:p>
            <a:pPr>
              <a:defRPr/>
            </a:pPr>
            <a:fld id="{DE2BB222-4A9E-CA4D-BFC3-F5BE388DA20E}" type="datetime1">
              <a:rPr lang="en-US"/>
              <a:pPr>
                <a:defRPr/>
              </a:pPr>
              <a:t>8/13/2025</a:t>
            </a:fld>
            <a:endParaRPr lang="en-US"/>
          </a:p>
        </p:txBody>
      </p:sp>
      <p:sp>
        <p:nvSpPr>
          <p:cNvPr id="9" name="Slide Number Placeholder 3">
            <a:extLst>
              <a:ext uri="{FF2B5EF4-FFF2-40B4-BE49-F238E27FC236}">
                <a16:creationId xmlns:a16="http://schemas.microsoft.com/office/drawing/2014/main" id="{448D53A5-3AF4-3247-AEFD-D61A49BF9D72}"/>
              </a:ext>
            </a:extLst>
          </p:cNvPr>
          <p:cNvSpPr>
            <a:spLocks noGrp="1"/>
          </p:cNvSpPr>
          <p:nvPr>
            <p:ph type="sldNum" sz="quarter" idx="17"/>
          </p:nvPr>
        </p:nvSpPr>
        <p:spPr/>
        <p:txBody>
          <a:bodyPr/>
          <a:lstStyle>
            <a:lvl1pPr>
              <a:defRPr/>
            </a:lvl1pPr>
          </a:lstStyle>
          <a:p>
            <a:pPr>
              <a:defRPr/>
            </a:pPr>
            <a:fld id="{7C408849-73CC-8B4B-9639-B4A26E792B18}" type="slidenum">
              <a:rPr lang="en-US"/>
              <a:pPr>
                <a:defRPr/>
              </a:pPr>
              <a:t>‹#›</a:t>
            </a:fld>
            <a:endParaRPr lang="en-US"/>
          </a:p>
        </p:txBody>
      </p:sp>
      <p:sp>
        <p:nvSpPr>
          <p:cNvPr id="10" name="Rectangle 9">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1675392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386000" y="1679893"/>
            <a:ext cx="3420000" cy="2844000"/>
          </a:xfrm>
          <a:prstGeom prst="rect">
            <a:avLst/>
          </a:prstGeom>
        </p:spPr>
        <p:txBody>
          <a:bodyPr rtlCol="0">
            <a:normAutofit/>
          </a:bodyPr>
          <a:lstStyle/>
          <a:p>
            <a:pPr lvl="0"/>
            <a:endParaRPr lang="en-US" noProof="0"/>
          </a:p>
        </p:txBody>
      </p:sp>
      <p:sp>
        <p:nvSpPr>
          <p:cNvPr id="9" name="Picture Placeholder 7"/>
          <p:cNvSpPr>
            <a:spLocks noGrp="1"/>
          </p:cNvSpPr>
          <p:nvPr>
            <p:ph type="pic" sz="quarter" idx="13"/>
          </p:nvPr>
        </p:nvSpPr>
        <p:spPr>
          <a:xfrm>
            <a:off x="499800" y="1679892"/>
            <a:ext cx="3420000" cy="2844000"/>
          </a:xfrm>
          <a:prstGeom prst="rect">
            <a:avLst/>
          </a:prstGeom>
        </p:spPr>
        <p:txBody>
          <a:bodyPr rtlCol="0">
            <a:normAutofit/>
          </a:bodyPr>
          <a:lstStyle/>
          <a:p>
            <a:pPr lvl="0"/>
            <a:endParaRPr lang="en-US" noProof="0"/>
          </a:p>
        </p:txBody>
      </p:sp>
      <p:sp>
        <p:nvSpPr>
          <p:cNvPr id="10" name="Picture Placeholder 7"/>
          <p:cNvSpPr>
            <a:spLocks noGrp="1"/>
          </p:cNvSpPr>
          <p:nvPr>
            <p:ph type="pic" sz="quarter" idx="14"/>
          </p:nvPr>
        </p:nvSpPr>
        <p:spPr>
          <a:xfrm>
            <a:off x="8271695" y="1679891"/>
            <a:ext cx="3420000" cy="2844000"/>
          </a:xfrm>
          <a:prstGeom prst="rect">
            <a:avLst/>
          </a:prstGeom>
        </p:spPr>
        <p:txBody>
          <a:bodyPr rtlCol="0">
            <a:normAutofit/>
          </a:bodyPr>
          <a:lstStyle/>
          <a:p>
            <a:pPr lvl="0"/>
            <a:endParaRPr lang="en-US" noProof="0"/>
          </a:p>
        </p:txBody>
      </p:sp>
      <p:sp>
        <p:nvSpPr>
          <p:cNvPr id="14"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12" name="Slide Number Placeholder 3">
            <a:extLst>
              <a:ext uri="{FF2B5EF4-FFF2-40B4-BE49-F238E27FC236}">
                <a16:creationId xmlns:a16="http://schemas.microsoft.com/office/drawing/2014/main" id="{DB09C4D3-C8B9-5949-9FC1-ECA14B773E9D}"/>
              </a:ext>
            </a:extLst>
          </p:cNvPr>
          <p:cNvSpPr>
            <a:spLocks noGrp="1"/>
          </p:cNvSpPr>
          <p:nvPr>
            <p:ph type="sldNum" sz="quarter" idx="16"/>
          </p:nvPr>
        </p:nvSpPr>
        <p:spPr/>
        <p:txBody>
          <a:bodyPr/>
          <a:lstStyle>
            <a:lvl1pPr>
              <a:defRPr/>
            </a:lvl1pPr>
          </a:lstStyle>
          <a:p>
            <a:pPr>
              <a:defRPr/>
            </a:pPr>
            <a:fld id="{0F6DBEFE-8EBD-8C44-8708-096EF6FB2A76}" type="slidenum">
              <a:rPr lang="en-US"/>
              <a:pPr>
                <a:defRPr/>
              </a:pPr>
              <a:t>‹#›</a:t>
            </a:fld>
            <a:endParaRPr lang="en-US"/>
          </a:p>
        </p:txBody>
      </p:sp>
      <p:sp>
        <p:nvSpPr>
          <p:cNvPr id="15" name="Rectangle 14">
            <a:extLst>
              <a:ext uri="{FF2B5EF4-FFF2-40B4-BE49-F238E27FC236}">
                <a16:creationId xmlns:a16="http://schemas.microsoft.com/office/drawing/2014/main" id="{9094757B-4398-F14D-ABC5-5F89D03C415F}"/>
              </a:ext>
            </a:extLst>
          </p:cNvPr>
          <p:cNvSpPr/>
          <p:nvPr userDrawn="1"/>
        </p:nvSpPr>
        <p:spPr>
          <a:xfrm>
            <a:off x="0"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09650169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240463"/>
          </a:xfrm>
          <a:prstGeom prst="rect">
            <a:avLst/>
          </a:prstGeom>
        </p:spPr>
        <p:txBody>
          <a:bodyPr rtlCol="0">
            <a:normAutofit/>
          </a:bodyPr>
          <a:lstStyle/>
          <a:p>
            <a:pPr lvl="0"/>
            <a:endParaRPr lang="en-US" noProof="0"/>
          </a:p>
        </p:txBody>
      </p:sp>
      <p:sp>
        <p:nvSpPr>
          <p:cNvPr id="12" name="Title 1">
            <a:extLst>
              <a:ext uri="{FF2B5EF4-FFF2-40B4-BE49-F238E27FC236}">
                <a16:creationId xmlns:a16="http://schemas.microsoft.com/office/drawing/2014/main" id="{2C809FD8-04DA-46D7-9BA9-CFC207B49E15}"/>
              </a:ext>
            </a:extLst>
          </p:cNvPr>
          <p:cNvSpPr>
            <a:spLocks noGrp="1"/>
          </p:cNvSpPr>
          <p:nvPr>
            <p:ph type="ctrTitle"/>
          </p:nvPr>
        </p:nvSpPr>
        <p:spPr>
          <a:xfrm>
            <a:off x="1524000" y="502919"/>
            <a:ext cx="9144000" cy="766762"/>
          </a:xfrm>
        </p:spPr>
        <p:txBody>
          <a:bodyPr anchor="b">
            <a:normAutofit/>
          </a:bodyPr>
          <a:lstStyle>
            <a:lvl1pPr algn="ctr">
              <a:defRPr sz="4400">
                <a:solidFill>
                  <a:schemeClr val="bg2"/>
                </a:solidFill>
              </a:defRPr>
            </a:lvl1pPr>
          </a:lstStyle>
          <a:p>
            <a:r>
              <a:rPr lang="en-US"/>
              <a:t>Click to edit Master title style</a:t>
            </a:r>
          </a:p>
        </p:txBody>
      </p:sp>
      <p:sp>
        <p:nvSpPr>
          <p:cNvPr id="9" name="Picture Placeholder 8"/>
          <p:cNvSpPr>
            <a:spLocks noGrp="1"/>
          </p:cNvSpPr>
          <p:nvPr>
            <p:ph type="pic" sz="quarter" idx="13"/>
          </p:nvPr>
        </p:nvSpPr>
        <p:spPr>
          <a:xfrm>
            <a:off x="395923" y="3883460"/>
            <a:ext cx="2701608" cy="2155348"/>
          </a:xfrm>
          <a:prstGeom prst="rect">
            <a:avLst/>
          </a:prstGeom>
        </p:spPr>
        <p:txBody>
          <a:bodyPr rtlCol="0">
            <a:normAutofit/>
          </a:bodyPr>
          <a:lstStyle/>
          <a:p>
            <a:pPr lvl="0"/>
            <a:endParaRPr lang="en-US" noProof="0"/>
          </a:p>
        </p:txBody>
      </p:sp>
      <p:sp>
        <p:nvSpPr>
          <p:cNvPr id="24" name="Picture Placeholder 8"/>
          <p:cNvSpPr>
            <a:spLocks noGrp="1"/>
          </p:cNvSpPr>
          <p:nvPr>
            <p:ph type="pic" sz="quarter" idx="14"/>
          </p:nvPr>
        </p:nvSpPr>
        <p:spPr>
          <a:xfrm>
            <a:off x="3293586" y="3879692"/>
            <a:ext cx="2701608" cy="2155348"/>
          </a:xfrm>
          <a:prstGeom prst="rect">
            <a:avLst/>
          </a:prstGeom>
        </p:spPr>
        <p:txBody>
          <a:bodyPr rtlCol="0">
            <a:normAutofit/>
          </a:bodyPr>
          <a:lstStyle/>
          <a:p>
            <a:pPr lvl="0"/>
            <a:endParaRPr lang="en-US" noProof="0"/>
          </a:p>
        </p:txBody>
      </p:sp>
      <p:sp>
        <p:nvSpPr>
          <p:cNvPr id="25" name="Picture Placeholder 8"/>
          <p:cNvSpPr>
            <a:spLocks noGrp="1"/>
          </p:cNvSpPr>
          <p:nvPr>
            <p:ph type="pic" sz="quarter" idx="15"/>
          </p:nvPr>
        </p:nvSpPr>
        <p:spPr>
          <a:xfrm>
            <a:off x="6196806" y="3879692"/>
            <a:ext cx="2701608" cy="2155348"/>
          </a:xfrm>
          <a:prstGeom prst="rect">
            <a:avLst/>
          </a:prstGeom>
        </p:spPr>
        <p:txBody>
          <a:bodyPr rtlCol="0">
            <a:normAutofit/>
          </a:bodyPr>
          <a:lstStyle/>
          <a:p>
            <a:pPr lvl="0"/>
            <a:endParaRPr lang="en-US" noProof="0"/>
          </a:p>
        </p:txBody>
      </p:sp>
      <p:sp>
        <p:nvSpPr>
          <p:cNvPr id="26" name="Picture Placeholder 8"/>
          <p:cNvSpPr>
            <a:spLocks noGrp="1"/>
          </p:cNvSpPr>
          <p:nvPr>
            <p:ph type="pic" sz="quarter" idx="16"/>
          </p:nvPr>
        </p:nvSpPr>
        <p:spPr>
          <a:xfrm>
            <a:off x="9100026" y="3879692"/>
            <a:ext cx="2701608" cy="2155348"/>
          </a:xfrm>
          <a:prstGeom prst="rect">
            <a:avLst/>
          </a:prstGeom>
        </p:spPr>
        <p:txBody>
          <a:bodyPr rtlCol="0">
            <a:normAutofit/>
          </a:bodyPr>
          <a:lstStyle/>
          <a:p>
            <a:pPr lvl="0"/>
            <a:endParaRPr lang="en-US" noProof="0"/>
          </a:p>
        </p:txBody>
      </p:sp>
      <p:sp>
        <p:nvSpPr>
          <p:cNvPr id="11" name="Slide Number Placeholder 5">
            <a:extLst>
              <a:ext uri="{FF2B5EF4-FFF2-40B4-BE49-F238E27FC236}">
                <a16:creationId xmlns:a16="http://schemas.microsoft.com/office/drawing/2014/main" id="{27FAB03E-7BB3-0746-91EB-C25F4440343A}"/>
              </a:ext>
            </a:extLst>
          </p:cNvPr>
          <p:cNvSpPr>
            <a:spLocks noGrp="1"/>
          </p:cNvSpPr>
          <p:nvPr>
            <p:ph type="sldNum" sz="quarter" idx="18"/>
          </p:nvPr>
        </p:nvSpPr>
        <p:spPr/>
        <p:txBody>
          <a:bodyPr/>
          <a:lstStyle>
            <a:lvl1pPr>
              <a:defRPr/>
            </a:lvl1pPr>
          </a:lstStyle>
          <a:p>
            <a:pPr>
              <a:defRPr/>
            </a:pPr>
            <a:fld id="{B0D7F66C-C085-644B-80F5-F1D82432CDBE}" type="slidenum">
              <a:rPr lang="en-US"/>
              <a:pPr>
                <a:defRPr/>
              </a:pPr>
              <a:t>‹#›</a:t>
            </a:fld>
            <a:endParaRPr lang="en-US"/>
          </a:p>
        </p:txBody>
      </p:sp>
    </p:spTree>
    <p:extLst>
      <p:ext uri="{BB962C8B-B14F-4D97-AF65-F5344CB8AC3E}">
        <p14:creationId xmlns:p14="http://schemas.microsoft.com/office/powerpoint/2010/main" val="300466994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5200508-95BB-4746-A7C3-8A3405B34644}"/>
              </a:ext>
            </a:extLst>
          </p:cNvPr>
          <p:cNvSpPr>
            <a:spLocks noGrp="1"/>
          </p:cNvSpPr>
          <p:nvPr>
            <p:ph type="ctrTitle"/>
          </p:nvPr>
        </p:nvSpPr>
        <p:spPr>
          <a:xfrm>
            <a:off x="381000" y="502919"/>
            <a:ext cx="9144000" cy="766762"/>
          </a:xfrm>
        </p:spPr>
        <p:txBody>
          <a:bodyPr anchor="b">
            <a:normAutofit/>
          </a:bodyPr>
          <a:lstStyle>
            <a:lvl1pPr algn="l">
              <a:defRPr sz="4400">
                <a:solidFill>
                  <a:srgbClr val="6A69B0"/>
                </a:solidFill>
              </a:defRPr>
            </a:lvl1pPr>
          </a:lstStyle>
          <a:p>
            <a:r>
              <a:rPr lang="en-US"/>
              <a:t>Click to edit Master title style</a:t>
            </a:r>
          </a:p>
        </p:txBody>
      </p:sp>
      <p:sp>
        <p:nvSpPr>
          <p:cNvPr id="8" name="Picture Placeholder 7"/>
          <p:cNvSpPr>
            <a:spLocks noGrp="1"/>
          </p:cNvSpPr>
          <p:nvPr>
            <p:ph type="pic" sz="quarter" idx="12"/>
          </p:nvPr>
        </p:nvSpPr>
        <p:spPr>
          <a:xfrm>
            <a:off x="8729505" y="1601856"/>
            <a:ext cx="2697320" cy="2192502"/>
          </a:xfrm>
          <a:prstGeom prst="rect">
            <a:avLst/>
          </a:prstGeom>
        </p:spPr>
        <p:txBody>
          <a:bodyPr rtlCol="0">
            <a:normAutofit/>
          </a:bodyPr>
          <a:lstStyle/>
          <a:p>
            <a:pPr lvl="0"/>
            <a:endParaRPr lang="en-US" noProof="0"/>
          </a:p>
        </p:txBody>
      </p:sp>
      <p:sp>
        <p:nvSpPr>
          <p:cNvPr id="47" name="Picture Placeholder 7"/>
          <p:cNvSpPr>
            <a:spLocks noGrp="1"/>
          </p:cNvSpPr>
          <p:nvPr>
            <p:ph type="pic" sz="quarter" idx="13"/>
          </p:nvPr>
        </p:nvSpPr>
        <p:spPr>
          <a:xfrm>
            <a:off x="6104415" y="1768130"/>
            <a:ext cx="2419350" cy="2136177"/>
          </a:xfrm>
          <a:prstGeom prst="rect">
            <a:avLst/>
          </a:prstGeom>
        </p:spPr>
        <p:txBody>
          <a:bodyPr rtlCol="0">
            <a:normAutofit/>
          </a:bodyPr>
          <a:lstStyle/>
          <a:p>
            <a:pPr lvl="0"/>
            <a:endParaRPr lang="en-US" noProof="0"/>
          </a:p>
        </p:txBody>
      </p:sp>
      <p:sp>
        <p:nvSpPr>
          <p:cNvPr id="48" name="Picture Placeholder 7"/>
          <p:cNvSpPr>
            <a:spLocks noGrp="1"/>
          </p:cNvSpPr>
          <p:nvPr>
            <p:ph type="pic" sz="quarter" idx="14"/>
          </p:nvPr>
        </p:nvSpPr>
        <p:spPr>
          <a:xfrm>
            <a:off x="3475515" y="1768130"/>
            <a:ext cx="2419350" cy="2136177"/>
          </a:xfrm>
          <a:prstGeom prst="rect">
            <a:avLst/>
          </a:prstGeom>
        </p:spPr>
        <p:txBody>
          <a:bodyPr rtlCol="0">
            <a:normAutofit/>
          </a:bodyPr>
          <a:lstStyle/>
          <a:p>
            <a:pPr lvl="0"/>
            <a:endParaRPr lang="en-US" noProof="0"/>
          </a:p>
        </p:txBody>
      </p:sp>
      <p:sp>
        <p:nvSpPr>
          <p:cNvPr id="49" name="Picture Placeholder 7"/>
          <p:cNvSpPr>
            <a:spLocks noGrp="1"/>
          </p:cNvSpPr>
          <p:nvPr>
            <p:ph type="pic" sz="quarter" idx="15"/>
          </p:nvPr>
        </p:nvSpPr>
        <p:spPr>
          <a:xfrm>
            <a:off x="844708" y="1768130"/>
            <a:ext cx="2419350" cy="2136177"/>
          </a:xfrm>
          <a:prstGeom prst="rect">
            <a:avLst/>
          </a:prstGeom>
        </p:spPr>
        <p:txBody>
          <a:bodyPr rtlCol="0">
            <a:normAutofit/>
          </a:bodyPr>
          <a:lstStyle/>
          <a:p>
            <a:pPr lvl="0"/>
            <a:endParaRPr lang="en-US" noProof="0"/>
          </a:p>
        </p:txBody>
      </p:sp>
      <p:sp>
        <p:nvSpPr>
          <p:cNvPr id="11" name="Slide Number Placeholder 3">
            <a:extLst>
              <a:ext uri="{FF2B5EF4-FFF2-40B4-BE49-F238E27FC236}">
                <a16:creationId xmlns:a16="http://schemas.microsoft.com/office/drawing/2014/main" id="{FBD28AA3-9F88-EB4E-8575-178EF98728D9}"/>
              </a:ext>
            </a:extLst>
          </p:cNvPr>
          <p:cNvSpPr>
            <a:spLocks noGrp="1"/>
          </p:cNvSpPr>
          <p:nvPr>
            <p:ph type="sldNum" sz="quarter" idx="17"/>
          </p:nvPr>
        </p:nvSpPr>
        <p:spPr/>
        <p:txBody>
          <a:bodyPr/>
          <a:lstStyle>
            <a:lvl1pPr>
              <a:defRPr/>
            </a:lvl1pPr>
          </a:lstStyle>
          <a:p>
            <a:pPr>
              <a:defRPr/>
            </a:pPr>
            <a:fld id="{E23DBFEF-1D8F-1346-8607-51CADBFE2301}" type="slidenum">
              <a:rPr lang="en-US"/>
              <a:pPr>
                <a:defRPr/>
              </a:pPr>
              <a:t>‹#›</a:t>
            </a:fld>
            <a:endParaRPr lang="en-US"/>
          </a:p>
        </p:txBody>
      </p:sp>
      <p:sp>
        <p:nvSpPr>
          <p:cNvPr id="12" name="Rectangle 11">
            <a:extLst>
              <a:ext uri="{FF2B5EF4-FFF2-40B4-BE49-F238E27FC236}">
                <a16:creationId xmlns:a16="http://schemas.microsoft.com/office/drawing/2014/main" id="{9094757B-4398-F14D-ABC5-5F89D03C415F}"/>
              </a:ext>
            </a:extLst>
          </p:cNvPr>
          <p:cNvSpPr/>
          <p:nvPr userDrawn="1"/>
        </p:nvSpPr>
        <p:spPr>
          <a:xfrm>
            <a:off x="8415" y="502919"/>
            <a:ext cx="152400" cy="766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0348578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C7C11E-6C92-2E43-BECC-E924C8D78C30}"/>
              </a:ext>
            </a:extLst>
          </p:cNvPr>
          <p:cNvSpPr/>
          <p:nvPr userDrawn="1"/>
        </p:nvSpPr>
        <p:spPr>
          <a:xfrm>
            <a:off x="0" y="6696721"/>
            <a:ext cx="12192000" cy="1424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26" name="Title Placeholder 1">
            <a:extLst>
              <a:ext uri="{FF2B5EF4-FFF2-40B4-BE49-F238E27FC236}">
                <a16:creationId xmlns:a16="http://schemas.microsoft.com/office/drawing/2014/main" id="{20D65BAF-2F33-8649-A6D4-C5686FE978DE}"/>
              </a:ext>
            </a:extLst>
          </p:cNvPr>
          <p:cNvSpPr>
            <a:spLocks noGrp="1" noChangeArrowheads="1"/>
          </p:cNvSpPr>
          <p:nvPr>
            <p:ph type="title"/>
          </p:nvPr>
        </p:nvSpPr>
        <p:spPr bwMode="auto">
          <a:xfrm>
            <a:off x="474133" y="374353"/>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37D8A7-2D98-9F4F-B1C7-9CE44690F05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ltLang="en-US"/>
          </a:p>
        </p:txBody>
      </p:sp>
      <p:sp>
        <p:nvSpPr>
          <p:cNvPr id="6" name="Slide Number Placeholder 5">
            <a:extLst>
              <a:ext uri="{FF2B5EF4-FFF2-40B4-BE49-F238E27FC236}">
                <a16:creationId xmlns:a16="http://schemas.microsoft.com/office/drawing/2014/main" id="{D03BE808-FCAD-7F45-A87C-CEBAA5265C3C}"/>
              </a:ext>
            </a:extLst>
          </p:cNvPr>
          <p:cNvSpPr>
            <a:spLocks noGrp="1"/>
          </p:cNvSpPr>
          <p:nvPr>
            <p:ph type="sldNum" sz="quarter" idx="4"/>
          </p:nvPr>
        </p:nvSpPr>
        <p:spPr>
          <a:xfrm>
            <a:off x="11472863" y="6325418"/>
            <a:ext cx="438150" cy="365125"/>
          </a:xfrm>
          <a:prstGeom prst="rect">
            <a:avLst/>
          </a:prstGeom>
        </p:spPr>
        <p:txBody>
          <a:bodyPr vert="horz" lIns="91440" tIns="45720" rIns="91440" bIns="45720" rtlCol="0" anchor="ctr"/>
          <a:lstStyle>
            <a:lvl1pPr algn="l" eaLnBrk="1" fontAlgn="auto" hangingPunct="1">
              <a:spcBef>
                <a:spcPts val="0"/>
              </a:spcBef>
              <a:spcAft>
                <a:spcPts val="0"/>
              </a:spcAft>
              <a:defRPr sz="1100" b="0" smtClean="0">
                <a:solidFill>
                  <a:schemeClr val="tx1"/>
                </a:solidFill>
                <a:latin typeface="+mj-lt"/>
              </a:defRPr>
            </a:lvl1pPr>
          </a:lstStyle>
          <a:p>
            <a:pPr>
              <a:defRPr/>
            </a:pPr>
            <a:fld id="{046A4B97-B7C5-324B-9467-198550F1F20A}" type="slidenum">
              <a:rPr lang="en-US"/>
              <a:pPr>
                <a:defRPr/>
              </a:pPr>
              <a:t>‹#›</a:t>
            </a:fld>
            <a:endParaRPr lang="en-US"/>
          </a:p>
        </p:txBody>
      </p:sp>
      <p:sp>
        <p:nvSpPr>
          <p:cNvPr id="9" name="Rectangle 8">
            <a:extLst>
              <a:ext uri="{FF2B5EF4-FFF2-40B4-BE49-F238E27FC236}">
                <a16:creationId xmlns:a16="http://schemas.microsoft.com/office/drawing/2014/main" id="{629E9D8E-15B3-421B-9731-2C5B23511F2B}"/>
              </a:ext>
            </a:extLst>
          </p:cNvPr>
          <p:cNvSpPr/>
          <p:nvPr userDrawn="1"/>
        </p:nvSpPr>
        <p:spPr>
          <a:xfrm rot="5400000">
            <a:off x="11300619" y="6482229"/>
            <a:ext cx="307975" cy="36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4D30B1C4-8B15-42CC-8B2F-8CACBE339376}"/>
              </a:ext>
            </a:extLst>
          </p:cNvPr>
          <p:cNvSpPr txBox="1"/>
          <p:nvPr userDrawn="1"/>
        </p:nvSpPr>
        <p:spPr>
          <a:xfrm>
            <a:off x="7883867" y="6370095"/>
            <a:ext cx="3542958" cy="253916"/>
          </a:xfrm>
          <a:prstGeom prst="rect">
            <a:avLst/>
          </a:prstGeom>
          <a:noFill/>
        </p:spPr>
        <p:txBody>
          <a:bodyPr wrap="none">
            <a:spAutoFit/>
          </a:bodyPr>
          <a:lstStyle/>
          <a:p>
            <a:pPr algn="r" eaLnBrk="1" fontAlgn="auto" hangingPunct="1">
              <a:spcBef>
                <a:spcPts val="0"/>
              </a:spcBef>
              <a:spcAft>
                <a:spcPts val="0"/>
              </a:spcAft>
              <a:defRPr/>
            </a:pPr>
            <a:r>
              <a:rPr lang="en-ID" sz="1050" b="1">
                <a:solidFill>
                  <a:schemeClr val="tx1">
                    <a:lumMod val="60000"/>
                    <a:lumOff val="40000"/>
                  </a:schemeClr>
                </a:solidFill>
                <a:latin typeface="+mn-lt"/>
              </a:rPr>
              <a:t>SAFE PASSAGES – Bringing together what works for kids</a:t>
            </a:r>
          </a:p>
        </p:txBody>
      </p:sp>
      <p:sp>
        <p:nvSpPr>
          <p:cNvPr id="8" name="Rectangle 7">
            <a:extLst>
              <a:ext uri="{FF2B5EF4-FFF2-40B4-BE49-F238E27FC236}">
                <a16:creationId xmlns:a16="http://schemas.microsoft.com/office/drawing/2014/main" id="{66DF833B-8E66-B240-B397-FB60B72752CA}"/>
              </a:ext>
            </a:extLst>
          </p:cNvPr>
          <p:cNvSpPr/>
          <p:nvPr userDrawn="1"/>
        </p:nvSpPr>
        <p:spPr>
          <a:xfrm>
            <a:off x="0" y="45549"/>
            <a:ext cx="12192000" cy="1424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C7737466-55BB-9949-8EC9-96CFA05A337A}"/>
              </a:ext>
            </a:extLst>
          </p:cNvPr>
          <p:cNvSpPr/>
          <p:nvPr userDrawn="1"/>
        </p:nvSpPr>
        <p:spPr>
          <a:xfrm>
            <a:off x="0" y="6730506"/>
            <a:ext cx="12192000" cy="142407"/>
          </a:xfrm>
          <a:prstGeom prst="rect">
            <a:avLst/>
          </a:prstGeom>
          <a:solidFill>
            <a:srgbClr val="6A6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Box 1">
            <a:extLst>
              <a:ext uri="{FF2B5EF4-FFF2-40B4-BE49-F238E27FC236}">
                <a16:creationId xmlns:a16="http://schemas.microsoft.com/office/drawing/2014/main" id="{4E405F21-3EA0-A84C-B139-D179CC79FFBF}"/>
              </a:ext>
            </a:extLst>
          </p:cNvPr>
          <p:cNvSpPr txBox="1"/>
          <p:nvPr userDrawn="1"/>
        </p:nvSpPr>
        <p:spPr>
          <a:xfrm>
            <a:off x="389466" y="6354174"/>
            <a:ext cx="2108269" cy="253916"/>
          </a:xfrm>
          <a:prstGeom prst="rect">
            <a:avLst/>
          </a:prstGeom>
          <a:noFill/>
        </p:spPr>
        <p:txBody>
          <a:bodyPr wrap="none" rtlCol="0">
            <a:spAutoFit/>
          </a:bodyPr>
          <a:lstStyle/>
          <a:p>
            <a:r>
              <a:rPr lang="en-ID" sz="1050" b="1" kern="1200">
                <a:solidFill>
                  <a:schemeClr val="tx1">
                    <a:lumMod val="60000"/>
                    <a:lumOff val="40000"/>
                  </a:schemeClr>
                </a:solidFill>
                <a:latin typeface="Open Sans Light" panose="020B0306030504020204" pitchFamily="34" charset="0"/>
                <a:ea typeface="+mn-ea"/>
                <a:cs typeface="+mn-cs"/>
              </a:rPr>
              <a:t>Copyright ©2021 Safe Passages</a:t>
            </a:r>
            <a:endParaRPr lang="en-US" sz="1050"/>
          </a:p>
        </p:txBody>
      </p:sp>
      <p:sp>
        <p:nvSpPr>
          <p:cNvPr id="12" name="Rectangle 11">
            <a:extLst>
              <a:ext uri="{FF2B5EF4-FFF2-40B4-BE49-F238E27FC236}">
                <a16:creationId xmlns:a16="http://schemas.microsoft.com/office/drawing/2014/main" id="{7E5CAC11-FEE2-7745-BF51-F1C5A4D9AD9F}"/>
              </a:ext>
            </a:extLst>
          </p:cNvPr>
          <p:cNvSpPr/>
          <p:nvPr userDrawn="1"/>
        </p:nvSpPr>
        <p:spPr>
          <a:xfrm>
            <a:off x="0" y="0"/>
            <a:ext cx="12192000" cy="142407"/>
          </a:xfrm>
          <a:prstGeom prst="rect">
            <a:avLst/>
          </a:prstGeom>
          <a:solidFill>
            <a:srgbClr val="6A6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 bg1="lt1" tx1="dk1" bg2="lt2" tx2="dk2" accent1="accent1" accent2="accent2" accent3="accent3" accent4="accent4" accent5="accent5" accent6="accent6" hlink="hlink" folHlink="folHlink"/>
  <p:sldLayoutIdLst>
    <p:sldLayoutId id="2147483727" r:id="rId1"/>
    <p:sldLayoutId id="2147483754" r:id="rId2"/>
    <p:sldLayoutId id="2147483728" r:id="rId3"/>
    <p:sldLayoutId id="2147483729" r:id="rId4"/>
    <p:sldLayoutId id="2147483730" r:id="rId5"/>
    <p:sldLayoutId id="2147483731" r:id="rId6"/>
    <p:sldLayoutId id="2147483732" r:id="rId7"/>
    <p:sldLayoutId id="2147483725"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26" r:id="rId22"/>
    <p:sldLayoutId id="2147483747" r:id="rId23"/>
    <p:sldLayoutId id="2147483748" r:id="rId24"/>
    <p:sldLayoutId id="2147483749" r:id="rId25"/>
    <p:sldLayoutId id="2147483755" r:id="rId26"/>
    <p:sldLayoutId id="2147483760" r:id="rId27"/>
  </p:sldLayoutIdLst>
  <p:transition spd="med">
    <p:fade/>
  </p:transition>
  <p:hf hdr="0" dt="0"/>
  <p:txStyles>
    <p:titleStyle>
      <a:lvl1pPr algn="l" rtl="0" fontAlgn="base">
        <a:lnSpc>
          <a:spcPct val="90000"/>
        </a:lnSpc>
        <a:spcBef>
          <a:spcPct val="0"/>
        </a:spcBef>
        <a:spcAft>
          <a:spcPct val="0"/>
        </a:spcAft>
        <a:defRPr sz="4400" b="0" i="0" kern="1200">
          <a:solidFill>
            <a:srgbClr val="6A69B0"/>
          </a:solidFill>
          <a:latin typeface="Dosis" pitchFamily="2" charset="77"/>
          <a:ea typeface="+mj-ea"/>
          <a:cs typeface="+mj-cs"/>
        </a:defRPr>
      </a:lvl1pPr>
      <a:lvl2pPr algn="l" rtl="0" fontAlgn="base">
        <a:lnSpc>
          <a:spcPct val="90000"/>
        </a:lnSpc>
        <a:spcBef>
          <a:spcPct val="0"/>
        </a:spcBef>
        <a:spcAft>
          <a:spcPct val="0"/>
        </a:spcAft>
        <a:defRPr sz="4400">
          <a:solidFill>
            <a:schemeClr val="tx1"/>
          </a:solidFill>
          <a:latin typeface="Open Sans bold" panose="020B0606030504020204" pitchFamily="34" charset="0"/>
        </a:defRPr>
      </a:lvl2pPr>
      <a:lvl3pPr algn="l" rtl="0" fontAlgn="base">
        <a:lnSpc>
          <a:spcPct val="90000"/>
        </a:lnSpc>
        <a:spcBef>
          <a:spcPct val="0"/>
        </a:spcBef>
        <a:spcAft>
          <a:spcPct val="0"/>
        </a:spcAft>
        <a:defRPr sz="4400">
          <a:solidFill>
            <a:schemeClr val="tx1"/>
          </a:solidFill>
          <a:latin typeface="Open Sans bold" panose="020B0606030504020204" pitchFamily="34" charset="0"/>
        </a:defRPr>
      </a:lvl3pPr>
      <a:lvl4pPr algn="l" rtl="0" fontAlgn="base">
        <a:lnSpc>
          <a:spcPct val="90000"/>
        </a:lnSpc>
        <a:spcBef>
          <a:spcPct val="0"/>
        </a:spcBef>
        <a:spcAft>
          <a:spcPct val="0"/>
        </a:spcAft>
        <a:defRPr sz="4400">
          <a:solidFill>
            <a:schemeClr val="tx1"/>
          </a:solidFill>
          <a:latin typeface="Open Sans bold" panose="020B0606030504020204" pitchFamily="34" charset="0"/>
        </a:defRPr>
      </a:lvl4pPr>
      <a:lvl5pPr algn="l" rtl="0" fontAlgn="base">
        <a:lnSpc>
          <a:spcPct val="90000"/>
        </a:lnSpc>
        <a:spcBef>
          <a:spcPct val="0"/>
        </a:spcBef>
        <a:spcAft>
          <a:spcPct val="0"/>
        </a:spcAft>
        <a:defRPr sz="4400">
          <a:solidFill>
            <a:schemeClr val="tx1"/>
          </a:solidFill>
          <a:latin typeface="Open Sans bold" panose="020B0606030504020204" pitchFamily="34" charset="0"/>
        </a:defRPr>
      </a:lvl5pPr>
      <a:lvl6pPr marL="457200" algn="l" rtl="0" fontAlgn="base">
        <a:lnSpc>
          <a:spcPct val="90000"/>
        </a:lnSpc>
        <a:spcBef>
          <a:spcPct val="0"/>
        </a:spcBef>
        <a:spcAft>
          <a:spcPct val="0"/>
        </a:spcAft>
        <a:defRPr sz="4400">
          <a:solidFill>
            <a:schemeClr val="tx1"/>
          </a:solidFill>
          <a:latin typeface="Open Sans bold" panose="020B0606030504020204" pitchFamily="34" charset="0"/>
        </a:defRPr>
      </a:lvl6pPr>
      <a:lvl7pPr marL="914400" algn="l" rtl="0" fontAlgn="base">
        <a:lnSpc>
          <a:spcPct val="90000"/>
        </a:lnSpc>
        <a:spcBef>
          <a:spcPct val="0"/>
        </a:spcBef>
        <a:spcAft>
          <a:spcPct val="0"/>
        </a:spcAft>
        <a:defRPr sz="4400">
          <a:solidFill>
            <a:schemeClr val="tx1"/>
          </a:solidFill>
          <a:latin typeface="Open Sans bold" panose="020B0606030504020204" pitchFamily="34" charset="0"/>
        </a:defRPr>
      </a:lvl7pPr>
      <a:lvl8pPr marL="1371600" algn="l" rtl="0" fontAlgn="base">
        <a:lnSpc>
          <a:spcPct val="90000"/>
        </a:lnSpc>
        <a:spcBef>
          <a:spcPct val="0"/>
        </a:spcBef>
        <a:spcAft>
          <a:spcPct val="0"/>
        </a:spcAft>
        <a:defRPr sz="4400">
          <a:solidFill>
            <a:schemeClr val="tx1"/>
          </a:solidFill>
          <a:latin typeface="Open Sans bold" panose="020B0606030504020204" pitchFamily="34" charset="0"/>
        </a:defRPr>
      </a:lvl8pPr>
      <a:lvl9pPr marL="1828800" algn="l" rtl="0" fontAlgn="base">
        <a:lnSpc>
          <a:spcPct val="90000"/>
        </a:lnSpc>
        <a:spcBef>
          <a:spcPct val="0"/>
        </a:spcBef>
        <a:spcAft>
          <a:spcPct val="0"/>
        </a:spcAft>
        <a:defRPr sz="4400">
          <a:solidFill>
            <a:schemeClr val="tx1"/>
          </a:solidFill>
          <a:latin typeface="Open Sans bold" panose="020B0606030504020204" pitchFamily="34" charset="0"/>
        </a:defRPr>
      </a:lvl9pPr>
    </p:titleStyle>
    <p:bodyStyle>
      <a:lvl1pPr marL="290513" indent="-280988" algn="l" rtl="0" fontAlgn="base">
        <a:lnSpc>
          <a:spcPct val="90000"/>
        </a:lnSpc>
        <a:spcBef>
          <a:spcPts val="1000"/>
        </a:spcBef>
        <a:spcAft>
          <a:spcPct val="0"/>
        </a:spcAft>
        <a:buClr>
          <a:schemeClr val="accent5"/>
        </a:buClr>
        <a:buFont typeface=".Lucida Grande UI Regular"/>
        <a:buChar char="►"/>
        <a:tabLst/>
        <a:defRPr sz="2050" kern="1200">
          <a:solidFill>
            <a:schemeClr val="tx1"/>
          </a:solidFill>
          <a:latin typeface="+mj-lt"/>
          <a:ea typeface="+mn-ea"/>
          <a:cs typeface="+mn-cs"/>
        </a:defRPr>
      </a:lvl1pPr>
      <a:lvl2pPr marL="685800" indent="-228600" algn="l" rtl="0" fontAlgn="base">
        <a:lnSpc>
          <a:spcPct val="90000"/>
        </a:lnSpc>
        <a:spcBef>
          <a:spcPts val="500"/>
        </a:spcBef>
        <a:spcAft>
          <a:spcPct val="0"/>
        </a:spcAft>
        <a:buClr>
          <a:schemeClr val="accent5"/>
        </a:buClr>
        <a:buFont typeface=".Hiragino Kaku Gothic Interface W3"/>
        <a:buChar char="▷"/>
        <a:defRPr sz="18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accent5"/>
        </a:buClr>
        <a:buFont typeface="Wingdings" pitchFamily="2" charset="2"/>
        <a:buChar char="Ø"/>
        <a:defRPr sz="1800" kern="1200">
          <a:solidFill>
            <a:schemeClr val="tx1"/>
          </a:solidFill>
          <a:latin typeface="+mn-lt"/>
          <a:ea typeface="+mn-ea"/>
          <a:cs typeface="+mn-cs"/>
        </a:defRPr>
      </a:lvl3pPr>
      <a:lvl4pPr marL="1489075" indent="-177800" algn="l" rtl="0" fontAlgn="base">
        <a:lnSpc>
          <a:spcPct val="90000"/>
        </a:lnSpc>
        <a:spcBef>
          <a:spcPts val="500"/>
        </a:spcBef>
        <a:spcAft>
          <a:spcPct val="0"/>
        </a:spcAft>
        <a:buClr>
          <a:schemeClr val="accent5"/>
        </a:buClr>
        <a:buFont typeface="Arial" panose="020B0604020202020204" pitchFamily="34" charset="0"/>
        <a:buChar char="•"/>
        <a:tabLst/>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Clr>
          <a:schemeClr val="accent5"/>
        </a:buClr>
        <a:buFont typeface="Wingdings" pitchFamily="2" charset="2"/>
        <a:buChar char="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mailto:dbravo@safepassages.org" TargetMode="External"/><Relationship Id="rId5" Type="http://schemas.openxmlformats.org/officeDocument/2006/relationships/hyperlink" Target="mailto:aperez@safepassages.org" TargetMode="External"/><Relationship Id="rId4" Type="http://schemas.openxmlformats.org/officeDocument/2006/relationships/hyperlink" Target="mailto:mailto:%20jalvarado@safepassag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D8176A7-75A9-7446-84D9-796ECCC8DD5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61" r="7499"/>
          <a:stretch/>
        </p:blipFill>
        <p:spPr>
          <a:xfrm>
            <a:off x="-153441" y="1410658"/>
            <a:ext cx="12344400" cy="5371841"/>
          </a:xfrm>
        </p:spPr>
      </p:pic>
      <p:sp>
        <p:nvSpPr>
          <p:cNvPr id="20" name="Rectangle 19">
            <a:extLst>
              <a:ext uri="{FF2B5EF4-FFF2-40B4-BE49-F238E27FC236}">
                <a16:creationId xmlns:a16="http://schemas.microsoft.com/office/drawing/2014/main" id="{693D0DEC-5037-A047-B326-1C637C96B157}"/>
              </a:ext>
            </a:extLst>
          </p:cNvPr>
          <p:cNvSpPr/>
          <p:nvPr/>
        </p:nvSpPr>
        <p:spPr>
          <a:xfrm>
            <a:off x="-1041" y="1405868"/>
            <a:ext cx="12192000" cy="449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CC1F6A4A-97CD-3743-84EE-8F634013F486}"/>
              </a:ext>
            </a:extLst>
          </p:cNvPr>
          <p:cNvSpPr/>
          <p:nvPr/>
        </p:nvSpPr>
        <p:spPr>
          <a:xfrm>
            <a:off x="15766" y="116889"/>
            <a:ext cx="12179962" cy="2244566"/>
          </a:xfrm>
          <a:prstGeom prst="rect">
            <a:avLst/>
          </a:prstGeom>
          <a:solidFill>
            <a:srgbClr val="6A69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en-US">
              <a:solidFill>
                <a:srgbClr val="FFC000"/>
              </a:solidFill>
              <a:latin typeface="Dosis" pitchFamily="2" charset="77"/>
            </a:endParaRPr>
          </a:p>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D039935D-ED02-0942-860D-DB01F1D7FC38}"/>
              </a:ext>
            </a:extLst>
          </p:cNvPr>
          <p:cNvSpPr>
            <a:spLocks noGrp="1" noChangeArrowheads="1"/>
          </p:cNvSpPr>
          <p:nvPr>
            <p:ph type="ctrTitle"/>
          </p:nvPr>
        </p:nvSpPr>
        <p:spPr>
          <a:xfrm>
            <a:off x="2169253" y="-36565"/>
            <a:ext cx="8255692" cy="2429827"/>
          </a:xfrm>
        </p:spPr>
        <p:txBody>
          <a:bodyPr>
            <a:noAutofit/>
          </a:bodyPr>
          <a:lstStyle/>
          <a:p>
            <a:pPr algn="ctr"/>
            <a:br>
              <a:rPr lang="en-US" altLang="en-US" sz="3200"/>
            </a:br>
            <a:br>
              <a:rPr lang="en-US" altLang="en-US" sz="3200"/>
            </a:br>
            <a:br>
              <a:rPr lang="en-US" altLang="en-US" sz="3200"/>
            </a:br>
            <a:br>
              <a:rPr lang="en-US" altLang="en-US" sz="3200"/>
            </a:br>
            <a:br>
              <a:rPr lang="en-US" altLang="en-US" sz="3200"/>
            </a:br>
            <a:br>
              <a:rPr lang="en-US" altLang="en-US" sz="3200"/>
            </a:br>
            <a:br>
              <a:rPr lang="en-US" altLang="en-US" sz="3200"/>
            </a:br>
            <a:r>
              <a:rPr lang="en-US" altLang="en-US" sz="3200">
                <a:solidFill>
                  <a:srgbClr val="FFC000"/>
                </a:solidFill>
                <a:latin typeface="Dosis"/>
              </a:rPr>
              <a:t>Safe Passages 501(c)(3)</a:t>
            </a:r>
            <a:br>
              <a:rPr lang="en-US" altLang="en-US" sz="3200"/>
            </a:br>
            <a:r>
              <a:rPr lang="en-US" altLang="en-US" sz="3200">
                <a:solidFill>
                  <a:srgbClr val="FFC000"/>
                </a:solidFill>
                <a:latin typeface="Dosis"/>
              </a:rPr>
              <a:t>Alameda County Probation Department</a:t>
            </a:r>
            <a:br>
              <a:rPr lang="en-US" altLang="en-US" sz="3200">
                <a:latin typeface="Dosis"/>
              </a:rPr>
            </a:br>
            <a:r>
              <a:rPr lang="en-US" altLang="en-US" sz="3200">
                <a:solidFill>
                  <a:srgbClr val="FFC000"/>
                </a:solidFill>
                <a:latin typeface="Dosis"/>
              </a:rPr>
              <a:t>Post Release Reentry Services</a:t>
            </a:r>
            <a:br>
              <a:rPr lang="en-US" altLang="en-US" sz="3200">
                <a:latin typeface="Dosis"/>
              </a:rPr>
            </a:br>
            <a:r>
              <a:rPr lang="en-US" altLang="en-US" sz="3200" err="1">
                <a:solidFill>
                  <a:srgbClr val="FFC000"/>
                </a:solidFill>
                <a:latin typeface="Dosis"/>
              </a:rPr>
              <a:t>rogramming</a:t>
            </a:r>
            <a:br>
              <a:rPr lang="en-US" altLang="en-US" sz="3200"/>
            </a:br>
            <a:endParaRPr lang="en-US" altLang="en-US" sz="3200">
              <a:solidFill>
                <a:srgbClr val="FFC000"/>
              </a:solidFill>
            </a:endParaRPr>
          </a:p>
        </p:txBody>
      </p:sp>
      <p:sp>
        <p:nvSpPr>
          <p:cNvPr id="11" name="Rectangle 10">
            <a:extLst>
              <a:ext uri="{FF2B5EF4-FFF2-40B4-BE49-F238E27FC236}">
                <a16:creationId xmlns:a16="http://schemas.microsoft.com/office/drawing/2014/main" id="{D8855B1F-0C69-2D4D-9776-22A66B094894}"/>
              </a:ext>
            </a:extLst>
          </p:cNvPr>
          <p:cNvSpPr/>
          <p:nvPr/>
        </p:nvSpPr>
        <p:spPr>
          <a:xfrm>
            <a:off x="0" y="5373065"/>
            <a:ext cx="12192000" cy="893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6C60C5B5-2CF7-3041-8D24-CDD1E8F8EC62}"/>
              </a:ext>
            </a:extLst>
          </p:cNvPr>
          <p:cNvSpPr/>
          <p:nvPr/>
        </p:nvSpPr>
        <p:spPr>
          <a:xfrm>
            <a:off x="0" y="5912089"/>
            <a:ext cx="12192000" cy="952152"/>
          </a:xfrm>
          <a:prstGeom prst="rect">
            <a:avLst/>
          </a:prstGeom>
          <a:solidFill>
            <a:srgbClr val="6A69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itle 4">
            <a:extLst>
              <a:ext uri="{FF2B5EF4-FFF2-40B4-BE49-F238E27FC236}">
                <a16:creationId xmlns:a16="http://schemas.microsoft.com/office/drawing/2014/main" id="{3602C089-ECD2-A748-9F89-AE181FB6B1CA}"/>
              </a:ext>
            </a:extLst>
          </p:cNvPr>
          <p:cNvSpPr txBox="1">
            <a:spLocks noChangeArrowheads="1"/>
          </p:cNvSpPr>
          <p:nvPr/>
        </p:nvSpPr>
        <p:spPr bwMode="auto">
          <a:xfrm>
            <a:off x="0" y="5881203"/>
            <a:ext cx="12190959"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fontAlgn="base">
              <a:lnSpc>
                <a:spcPct val="90000"/>
              </a:lnSpc>
              <a:spcBef>
                <a:spcPct val="0"/>
              </a:spcBef>
              <a:spcAft>
                <a:spcPct val="0"/>
              </a:spcAft>
              <a:defRPr sz="4400" kern="1200">
                <a:solidFill>
                  <a:schemeClr val="bg2"/>
                </a:solidFill>
                <a:latin typeface="+mj-lt"/>
                <a:ea typeface="+mj-ea"/>
                <a:cs typeface="+mj-cs"/>
              </a:defRPr>
            </a:lvl1pPr>
            <a:lvl2pPr algn="l" rtl="0" fontAlgn="base">
              <a:lnSpc>
                <a:spcPct val="90000"/>
              </a:lnSpc>
              <a:spcBef>
                <a:spcPct val="0"/>
              </a:spcBef>
              <a:spcAft>
                <a:spcPct val="0"/>
              </a:spcAft>
              <a:defRPr sz="4400">
                <a:solidFill>
                  <a:schemeClr val="tx1"/>
                </a:solidFill>
                <a:latin typeface="Open Sans bold" panose="020B0606030504020204" pitchFamily="34" charset="0"/>
              </a:defRPr>
            </a:lvl2pPr>
            <a:lvl3pPr algn="l" rtl="0" fontAlgn="base">
              <a:lnSpc>
                <a:spcPct val="90000"/>
              </a:lnSpc>
              <a:spcBef>
                <a:spcPct val="0"/>
              </a:spcBef>
              <a:spcAft>
                <a:spcPct val="0"/>
              </a:spcAft>
              <a:defRPr sz="4400">
                <a:solidFill>
                  <a:schemeClr val="tx1"/>
                </a:solidFill>
                <a:latin typeface="Open Sans bold" panose="020B0606030504020204" pitchFamily="34" charset="0"/>
              </a:defRPr>
            </a:lvl3pPr>
            <a:lvl4pPr algn="l" rtl="0" fontAlgn="base">
              <a:lnSpc>
                <a:spcPct val="90000"/>
              </a:lnSpc>
              <a:spcBef>
                <a:spcPct val="0"/>
              </a:spcBef>
              <a:spcAft>
                <a:spcPct val="0"/>
              </a:spcAft>
              <a:defRPr sz="4400">
                <a:solidFill>
                  <a:schemeClr val="tx1"/>
                </a:solidFill>
                <a:latin typeface="Open Sans bold" panose="020B0606030504020204" pitchFamily="34" charset="0"/>
              </a:defRPr>
            </a:lvl4pPr>
            <a:lvl5pPr algn="l" rtl="0" fontAlgn="base">
              <a:lnSpc>
                <a:spcPct val="90000"/>
              </a:lnSpc>
              <a:spcBef>
                <a:spcPct val="0"/>
              </a:spcBef>
              <a:spcAft>
                <a:spcPct val="0"/>
              </a:spcAft>
              <a:defRPr sz="4400">
                <a:solidFill>
                  <a:schemeClr val="tx1"/>
                </a:solidFill>
                <a:latin typeface="Open Sans bold" panose="020B0606030504020204" pitchFamily="34" charset="0"/>
              </a:defRPr>
            </a:lvl5pPr>
            <a:lvl6pPr marL="457200" algn="l" rtl="0" fontAlgn="base">
              <a:lnSpc>
                <a:spcPct val="90000"/>
              </a:lnSpc>
              <a:spcBef>
                <a:spcPct val="0"/>
              </a:spcBef>
              <a:spcAft>
                <a:spcPct val="0"/>
              </a:spcAft>
              <a:defRPr sz="4400">
                <a:solidFill>
                  <a:schemeClr val="tx1"/>
                </a:solidFill>
                <a:latin typeface="Open Sans bold" panose="020B0606030504020204" pitchFamily="34" charset="0"/>
              </a:defRPr>
            </a:lvl6pPr>
            <a:lvl7pPr marL="914400" algn="l" rtl="0" fontAlgn="base">
              <a:lnSpc>
                <a:spcPct val="90000"/>
              </a:lnSpc>
              <a:spcBef>
                <a:spcPct val="0"/>
              </a:spcBef>
              <a:spcAft>
                <a:spcPct val="0"/>
              </a:spcAft>
              <a:defRPr sz="4400">
                <a:solidFill>
                  <a:schemeClr val="tx1"/>
                </a:solidFill>
                <a:latin typeface="Open Sans bold" panose="020B0606030504020204" pitchFamily="34" charset="0"/>
              </a:defRPr>
            </a:lvl7pPr>
            <a:lvl8pPr marL="1371600" algn="l" rtl="0" fontAlgn="base">
              <a:lnSpc>
                <a:spcPct val="90000"/>
              </a:lnSpc>
              <a:spcBef>
                <a:spcPct val="0"/>
              </a:spcBef>
              <a:spcAft>
                <a:spcPct val="0"/>
              </a:spcAft>
              <a:defRPr sz="4400">
                <a:solidFill>
                  <a:schemeClr val="tx1"/>
                </a:solidFill>
                <a:latin typeface="Open Sans bold" panose="020B0606030504020204" pitchFamily="34" charset="0"/>
              </a:defRPr>
            </a:lvl8pPr>
            <a:lvl9pPr marL="1828800" algn="l" rtl="0" fontAlgn="base">
              <a:lnSpc>
                <a:spcPct val="90000"/>
              </a:lnSpc>
              <a:spcBef>
                <a:spcPct val="0"/>
              </a:spcBef>
              <a:spcAft>
                <a:spcPct val="0"/>
              </a:spcAft>
              <a:defRPr sz="4400">
                <a:solidFill>
                  <a:schemeClr val="tx1"/>
                </a:solidFill>
                <a:latin typeface="Open Sans bold" panose="020B0606030504020204" pitchFamily="34" charset="0"/>
              </a:defRPr>
            </a:lvl9pPr>
          </a:lstStyle>
          <a:p>
            <a:pPr algn="ctr" eaLnBrk="1" hangingPunct="1">
              <a:tabLst>
                <a:tab pos="1366838" algn="l"/>
              </a:tabLst>
            </a:pPr>
            <a:endParaRPr lang="en-US" altLang="en-US" sz="2800">
              <a:solidFill>
                <a:srgbClr val="FFC000"/>
              </a:solidFill>
              <a:latin typeface="Dosis" pitchFamily="2" charset="77"/>
            </a:endParaRPr>
          </a:p>
        </p:txBody>
      </p:sp>
      <p:pic>
        <p:nvPicPr>
          <p:cNvPr id="16" name="Picture 15">
            <a:extLst>
              <a:ext uri="{FF2B5EF4-FFF2-40B4-BE49-F238E27FC236}">
                <a16:creationId xmlns:a16="http://schemas.microsoft.com/office/drawing/2014/main" id="{5E9A0A8E-2634-F946-B10C-99F9088458DC}"/>
              </a:ext>
            </a:extLst>
          </p:cNvPr>
          <p:cNvPicPr>
            <a:picLocks noChangeAspect="1"/>
          </p:cNvPicPr>
          <p:nvPr/>
        </p:nvPicPr>
        <p:blipFill>
          <a:blip r:embed="rId4">
            <a:lum bright="-25000"/>
          </a:blip>
          <a:stretch>
            <a:fillRect/>
          </a:stretch>
        </p:blipFill>
        <p:spPr>
          <a:xfrm>
            <a:off x="117544" y="6078791"/>
            <a:ext cx="2727776" cy="610046"/>
          </a:xfrm>
          <a:prstGeom prst="rect">
            <a:avLst/>
          </a:prstGeom>
          <a:ln>
            <a:solidFill>
              <a:schemeClr val="bg1"/>
            </a:solidFill>
          </a:ln>
        </p:spPr>
      </p:pic>
      <p:sp>
        <p:nvSpPr>
          <p:cNvPr id="6" name="Subtitle 5">
            <a:extLst>
              <a:ext uri="{FF2B5EF4-FFF2-40B4-BE49-F238E27FC236}">
                <a16:creationId xmlns:a16="http://schemas.microsoft.com/office/drawing/2014/main" id="{9DE72683-0C1B-6446-9B24-473C1B90D2AD}"/>
              </a:ext>
            </a:extLst>
          </p:cNvPr>
          <p:cNvSpPr>
            <a:spLocks noGrp="1"/>
          </p:cNvSpPr>
          <p:nvPr>
            <p:ph type="subTitle" idx="1"/>
          </p:nvPr>
        </p:nvSpPr>
        <p:spPr>
          <a:xfrm>
            <a:off x="3296980" y="6361794"/>
            <a:ext cx="7127965" cy="249237"/>
          </a:xfrm>
        </p:spPr>
        <p:txBody>
          <a:bodyPr rtlCol="0">
            <a:noAutofit/>
          </a:bodyPr>
          <a:lstStyle/>
          <a:p>
            <a:pPr fontAlgn="auto">
              <a:spcAft>
                <a:spcPts val="0"/>
              </a:spcAft>
              <a:defRPr/>
            </a:pPr>
            <a:r>
              <a:rPr lang="en-US" sz="2000">
                <a:solidFill>
                  <a:schemeClr val="bg1"/>
                </a:solidFill>
                <a:latin typeface="Dosis" pitchFamily="2" charset="77"/>
              </a:rPr>
              <a:t>BUILDING PATHWAYS TO COMMUNITY SUCCESS FOR OUR KIDS</a:t>
            </a:r>
          </a:p>
        </p:txBody>
      </p:sp>
      <p:pic>
        <p:nvPicPr>
          <p:cNvPr id="2" name="Image 0" descr="preencoded.png">
            <a:extLst>
              <a:ext uri="{FF2B5EF4-FFF2-40B4-BE49-F238E27FC236}">
                <a16:creationId xmlns:a16="http://schemas.microsoft.com/office/drawing/2014/main" id="{EDED6B17-7AE2-087C-A40D-04DFD6558264}"/>
              </a:ext>
            </a:extLst>
          </p:cNvPr>
          <p:cNvPicPr>
            <a:picLocks noChangeAspect="1"/>
          </p:cNvPicPr>
          <p:nvPr/>
        </p:nvPicPr>
        <p:blipFill>
          <a:blip r:embed="rId5"/>
          <a:srcRect l="24548" r="22965"/>
          <a:stretch/>
        </p:blipFill>
        <p:spPr>
          <a:xfrm>
            <a:off x="0" y="2249714"/>
            <a:ext cx="12179962" cy="3231389"/>
          </a:xfrm>
          <a:prstGeom prst="rect">
            <a:avLst/>
          </a:prstGeom>
        </p:spPr>
      </p:pic>
      <p:pic>
        <p:nvPicPr>
          <p:cNvPr id="3" name="Picture 2">
            <a:extLst>
              <a:ext uri="{FF2B5EF4-FFF2-40B4-BE49-F238E27FC236}">
                <a16:creationId xmlns:a16="http://schemas.microsoft.com/office/drawing/2014/main" id="{B716BF53-0BAC-D229-DB57-7EE6905DE5A5}"/>
              </a:ext>
            </a:extLst>
          </p:cNvPr>
          <p:cNvPicPr>
            <a:picLocks noChangeAspect="1"/>
          </p:cNvPicPr>
          <p:nvPr/>
        </p:nvPicPr>
        <p:blipFill>
          <a:blip r:embed="rId6"/>
          <a:srcRect l="-35" t="41623" r="9643" b="20299"/>
          <a:stretch/>
        </p:blipFill>
        <p:spPr>
          <a:xfrm>
            <a:off x="-10997" y="1633002"/>
            <a:ext cx="12202997" cy="3848126"/>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61BA-3558-095C-355E-611CC3339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AA0C0-D78D-3B6F-47BA-4A907452C4E9}"/>
              </a:ext>
            </a:extLst>
          </p:cNvPr>
          <p:cNvSpPr>
            <a:spLocks noGrp="1"/>
          </p:cNvSpPr>
          <p:nvPr>
            <p:ph type="ctrTitle"/>
          </p:nvPr>
        </p:nvSpPr>
        <p:spPr>
          <a:xfrm>
            <a:off x="418785" y="502919"/>
            <a:ext cx="9106215" cy="514862"/>
          </a:xfrm>
        </p:spPr>
        <p:txBody>
          <a:bodyPr>
            <a:normAutofit fontScale="90000"/>
          </a:bodyPr>
          <a:lstStyle/>
          <a:p>
            <a:r>
              <a:rPr lang="en-US" sz="3600">
                <a:latin typeface="Dosis"/>
              </a:rPr>
              <a:t>Barrier Removal and Support Activities</a:t>
            </a:r>
            <a:endParaRPr lang="en-US"/>
          </a:p>
        </p:txBody>
      </p:sp>
      <p:sp>
        <p:nvSpPr>
          <p:cNvPr id="3" name="Slide Number Placeholder 2">
            <a:extLst>
              <a:ext uri="{FF2B5EF4-FFF2-40B4-BE49-F238E27FC236}">
                <a16:creationId xmlns:a16="http://schemas.microsoft.com/office/drawing/2014/main" id="{1BF19C1D-3099-5AC4-8768-901C3F80CD78}"/>
              </a:ext>
            </a:extLst>
          </p:cNvPr>
          <p:cNvSpPr>
            <a:spLocks noGrp="1"/>
          </p:cNvSpPr>
          <p:nvPr>
            <p:ph type="sldNum" sz="quarter" idx="14"/>
          </p:nvPr>
        </p:nvSpPr>
        <p:spPr/>
        <p:txBody>
          <a:bodyPr/>
          <a:lstStyle/>
          <a:p>
            <a:pPr>
              <a:defRPr/>
            </a:pPr>
            <a:fld id="{6D2E9491-A1EB-5542-9DA8-5DB1CE251419}" type="slidenum">
              <a:rPr lang="en-US" smtClean="0"/>
              <a:pPr>
                <a:defRPr/>
              </a:pPr>
              <a:t>10</a:t>
            </a:fld>
            <a:endParaRPr lang="en-US"/>
          </a:p>
        </p:txBody>
      </p:sp>
      <p:sp>
        <p:nvSpPr>
          <p:cNvPr id="4" name="Text Placeholder 3">
            <a:extLst>
              <a:ext uri="{FF2B5EF4-FFF2-40B4-BE49-F238E27FC236}">
                <a16:creationId xmlns:a16="http://schemas.microsoft.com/office/drawing/2014/main" id="{452CD68D-7C63-4891-D6CA-67B37ECCE950}"/>
              </a:ext>
            </a:extLst>
          </p:cNvPr>
          <p:cNvSpPr>
            <a:spLocks noGrp="1"/>
          </p:cNvSpPr>
          <p:nvPr>
            <p:ph type="body" sz="quarter" idx="15"/>
          </p:nvPr>
        </p:nvSpPr>
        <p:spPr>
          <a:xfrm>
            <a:off x="418785" y="1118356"/>
            <a:ext cx="5677215" cy="4972229"/>
          </a:xfrm>
        </p:spPr>
        <p:txBody>
          <a:bodyPr/>
          <a:lstStyle/>
          <a:p>
            <a:r>
              <a:rPr lang="en-US" sz="1800" b="1"/>
              <a:t> Housing &amp; Stability</a:t>
            </a:r>
            <a:endParaRPr lang="en-US" sz="1800"/>
          </a:p>
          <a:p>
            <a:pPr lvl="1"/>
            <a:r>
              <a:rPr lang="en-US" sz="1600"/>
              <a:t>Secured stable housing with rental assistance.</a:t>
            </a:r>
          </a:p>
          <a:p>
            <a:pPr lvl="1"/>
            <a:r>
              <a:rPr lang="en-US" sz="1600"/>
              <a:t>Coordinated with probation/court teams.</a:t>
            </a:r>
          </a:p>
          <a:p>
            <a:r>
              <a:rPr lang="en-US" sz="1800" b="1"/>
              <a:t>Education &amp; Career Readiness</a:t>
            </a:r>
            <a:endParaRPr lang="en-US" sz="1800"/>
          </a:p>
          <a:p>
            <a:pPr lvl="1"/>
            <a:r>
              <a:rPr lang="en-US" sz="1600"/>
              <a:t>Paid school fees and provided materials.</a:t>
            </a:r>
          </a:p>
          <a:p>
            <a:pPr lvl="1"/>
            <a:r>
              <a:rPr lang="en-US" sz="1600"/>
              <a:t>Started career exploration and shared job leads.</a:t>
            </a:r>
            <a:endParaRPr lang="en-US" sz="1800"/>
          </a:p>
          <a:p>
            <a:r>
              <a:rPr lang="en-US" sz="1800" b="1"/>
              <a:t>Travel &amp; Transition Support</a:t>
            </a:r>
            <a:endParaRPr lang="en-US" sz="1800"/>
          </a:p>
          <a:p>
            <a:pPr lvl="1"/>
            <a:r>
              <a:rPr lang="en-US" sz="1600"/>
              <a:t>Arranged travel and accompanied youth.</a:t>
            </a:r>
          </a:p>
          <a:p>
            <a:pPr lvl="1"/>
            <a:r>
              <a:rPr lang="en-US" sz="1600"/>
              <a:t>Provided clothing and personal care items.</a:t>
            </a:r>
            <a:endParaRPr lang="en-US" sz="1800"/>
          </a:p>
          <a:p>
            <a:r>
              <a:rPr lang="en-US" sz="1800" b="1"/>
              <a:t>Documentation &amp; Financial Literacy</a:t>
            </a:r>
            <a:endParaRPr lang="en-US" sz="1800"/>
          </a:p>
          <a:p>
            <a:pPr lvl="1"/>
            <a:r>
              <a:rPr lang="en-US" sz="1600"/>
              <a:t>Assisted with ID and required documents.</a:t>
            </a:r>
          </a:p>
          <a:p>
            <a:pPr lvl="1"/>
            <a:r>
              <a:rPr lang="en-US" sz="1600"/>
              <a:t>Linked to financial literacy courses.</a:t>
            </a:r>
            <a:endParaRPr lang="en-CO" sz="180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CD7BA61-7077-6139-D209-ED68177525F3}"/>
              </a:ext>
            </a:extLst>
          </p:cNvPr>
          <p:cNvPicPr>
            <a:picLocks noChangeAspect="1"/>
          </p:cNvPicPr>
          <p:nvPr/>
        </p:nvPicPr>
        <p:blipFill>
          <a:blip r:embed="rId3"/>
          <a:stretch>
            <a:fillRect/>
          </a:stretch>
        </p:blipFill>
        <p:spPr>
          <a:xfrm>
            <a:off x="8760077" y="320107"/>
            <a:ext cx="2727776" cy="610046"/>
          </a:xfrm>
          <a:prstGeom prst="rect">
            <a:avLst/>
          </a:prstGeom>
        </p:spPr>
      </p:pic>
      <p:sp>
        <p:nvSpPr>
          <p:cNvPr id="8" name="TextBox 7">
            <a:extLst>
              <a:ext uri="{FF2B5EF4-FFF2-40B4-BE49-F238E27FC236}">
                <a16:creationId xmlns:a16="http://schemas.microsoft.com/office/drawing/2014/main" id="{CB5A97D3-62E0-7778-E590-8EC87C9320E9}"/>
              </a:ext>
            </a:extLst>
          </p:cNvPr>
          <p:cNvSpPr txBox="1"/>
          <p:nvPr/>
        </p:nvSpPr>
        <p:spPr>
          <a:xfrm>
            <a:off x="6096000" y="1118355"/>
            <a:ext cx="5391853" cy="4972229"/>
          </a:xfrm>
          <a:prstGeom prst="rect">
            <a:avLst/>
          </a:prstGeom>
          <a:noFill/>
        </p:spPr>
        <p:txBody>
          <a:bodyPr wrap="square" rtlCol="0">
            <a:spAutoFit/>
          </a:bodyPr>
          <a:lstStyle/>
          <a:p>
            <a:endParaRPr lang="en-US"/>
          </a:p>
        </p:txBody>
      </p:sp>
      <p:sp>
        <p:nvSpPr>
          <p:cNvPr id="9" name="Text Placeholder 3">
            <a:extLst>
              <a:ext uri="{FF2B5EF4-FFF2-40B4-BE49-F238E27FC236}">
                <a16:creationId xmlns:a16="http://schemas.microsoft.com/office/drawing/2014/main" id="{1AA72D0D-8CA6-DB81-DD58-DB91AD894EBA}"/>
              </a:ext>
            </a:extLst>
          </p:cNvPr>
          <p:cNvSpPr txBox="1">
            <a:spLocks/>
          </p:cNvSpPr>
          <p:nvPr/>
        </p:nvSpPr>
        <p:spPr bwMode="auto">
          <a:xfrm>
            <a:off x="5953318" y="1115372"/>
            <a:ext cx="5677215" cy="497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6538" indent="-228600" algn="l" rtl="0" fontAlgn="base">
              <a:lnSpc>
                <a:spcPct val="120000"/>
              </a:lnSpc>
              <a:spcBef>
                <a:spcPts val="1000"/>
              </a:spcBef>
              <a:spcAft>
                <a:spcPts val="300"/>
              </a:spcAft>
              <a:buClr>
                <a:schemeClr val="accent5"/>
              </a:buClr>
              <a:buFont typeface="System Font Regular"/>
              <a:buChar char="●"/>
              <a:tabLst/>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fontAlgn="base">
              <a:lnSpc>
                <a:spcPct val="120000"/>
              </a:lnSpc>
              <a:spcBef>
                <a:spcPts val="500"/>
              </a:spcBef>
              <a:spcAft>
                <a:spcPts val="300"/>
              </a:spcAft>
              <a:buClr>
                <a:schemeClr val="accent5"/>
              </a:buClr>
              <a:buFont typeface="Courier New" panose="02070309020205020404" pitchFamily="49" charset="0"/>
              <a:buChar char="o"/>
              <a:defRPr sz="1700" kern="1200">
                <a:solidFill>
                  <a:schemeClr val="tx1"/>
                </a:solidFill>
                <a:latin typeface="+mn-lt"/>
                <a:ea typeface="+mn-ea"/>
                <a:cs typeface="+mn-cs"/>
              </a:defRPr>
            </a:lvl2pPr>
            <a:lvl3pPr marL="1143000" indent="-228600" algn="l" rtl="0" fontAlgn="base">
              <a:lnSpc>
                <a:spcPct val="120000"/>
              </a:lnSpc>
              <a:spcBef>
                <a:spcPts val="500"/>
              </a:spcBef>
              <a:spcAft>
                <a:spcPts val="300"/>
              </a:spcAft>
              <a:buClr>
                <a:schemeClr val="accent5"/>
              </a:buClr>
              <a:buFont typeface="Menlo Bold" panose="020B0609030804020204" pitchFamily="49" charset="0"/>
              <a:buChar char="▸"/>
              <a:defRPr sz="1600" kern="1200">
                <a:solidFill>
                  <a:schemeClr val="tx1"/>
                </a:solidFill>
                <a:latin typeface="+mn-lt"/>
                <a:ea typeface="+mn-ea"/>
                <a:cs typeface="+mn-cs"/>
              </a:defRPr>
            </a:lvl3pPr>
            <a:lvl4pPr marL="1489075" indent="-177800" algn="l" rtl="0" fontAlgn="base">
              <a:lnSpc>
                <a:spcPct val="120000"/>
              </a:lnSpc>
              <a:spcBef>
                <a:spcPts val="500"/>
              </a:spcBef>
              <a:spcAft>
                <a:spcPts val="300"/>
              </a:spcAft>
              <a:buClr>
                <a:schemeClr val="accent5"/>
              </a:buClr>
              <a:buFont typeface="Wingdings" pitchFamily="2" charset="2"/>
              <a:buChar char="v"/>
              <a:tabLst/>
              <a:defRPr sz="1400" kern="1200">
                <a:solidFill>
                  <a:schemeClr val="tx1"/>
                </a:solidFill>
                <a:latin typeface="+mn-lt"/>
                <a:ea typeface="+mn-ea"/>
                <a:cs typeface="+mn-cs"/>
              </a:defRPr>
            </a:lvl4pPr>
            <a:lvl5pPr marL="2057400" indent="-228600" algn="l" rtl="0" fontAlgn="base">
              <a:lnSpc>
                <a:spcPct val="120000"/>
              </a:lnSpc>
              <a:spcBef>
                <a:spcPts val="500"/>
              </a:spcBef>
              <a:spcAft>
                <a:spcPts val="300"/>
              </a:spcAft>
              <a:buClr>
                <a:schemeClr val="accent5"/>
              </a:buClr>
              <a:buFont typeface="Wingdings" pitchFamily="2" charset="2"/>
              <a:buChar char="ü"/>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220" eaLnBrk="1" hangingPunct="1"/>
            <a:r>
              <a:rPr lang="en-US" b="1"/>
              <a:t>Health &amp; Wellness</a:t>
            </a:r>
            <a:endParaRPr lang="en-US"/>
          </a:p>
          <a:p>
            <a:pPr lvl="1" eaLnBrk="1" hangingPunct="1"/>
            <a:r>
              <a:rPr lang="en-US"/>
              <a:t>Referred to local clinics and therapist for follow-up care.</a:t>
            </a:r>
            <a:endParaRPr lang="en-US">
              <a:ea typeface="Open Sans Light"/>
              <a:cs typeface="Open Sans Light"/>
            </a:endParaRPr>
          </a:p>
          <a:p>
            <a:pPr marL="236220" eaLnBrk="1" hangingPunct="1"/>
            <a:r>
              <a:rPr lang="en-US" b="1">
                <a:latin typeface="Open Sans"/>
                <a:ea typeface="Open Sans"/>
                <a:cs typeface="Open Sans"/>
              </a:rPr>
              <a:t>Financial Incentives &amp; Support</a:t>
            </a:r>
            <a:endParaRPr lang="en-US">
              <a:latin typeface="Open Sans"/>
              <a:ea typeface="Open Sans"/>
              <a:cs typeface="Open Sans"/>
            </a:endParaRPr>
          </a:p>
          <a:p>
            <a:pPr lvl="1" eaLnBrk="1" hangingPunct="1"/>
            <a:r>
              <a:rPr lang="en-US"/>
              <a:t>Provided gift card incentives and stipends</a:t>
            </a:r>
          </a:p>
          <a:p>
            <a:pPr lvl="1" eaLnBrk="1" hangingPunct="1"/>
            <a:r>
              <a:rPr lang="en-US"/>
              <a:t>Offered transportation assistance.</a:t>
            </a:r>
          </a:p>
          <a:p>
            <a:pPr marL="236220" eaLnBrk="1" hangingPunct="1"/>
            <a:r>
              <a:rPr lang="en-US" b="1"/>
              <a:t>Engagement &amp; Case Management</a:t>
            </a:r>
            <a:endParaRPr lang="en-US"/>
          </a:p>
          <a:p>
            <a:pPr lvl="1" eaLnBrk="1" hangingPunct="1"/>
            <a:r>
              <a:rPr lang="en-US"/>
              <a:t>Maintained daily contact and weekly meetings.</a:t>
            </a:r>
          </a:p>
          <a:p>
            <a:pPr lvl="1" eaLnBrk="1" hangingPunct="1"/>
            <a:r>
              <a:rPr lang="en-US"/>
              <a:t>Coordinated services with probation.</a:t>
            </a:r>
          </a:p>
          <a:p>
            <a:pPr marL="236220" indent="-285750"/>
            <a:endParaRPr lang="en-US" b="1">
              <a:latin typeface="Open Sans"/>
              <a:ea typeface="Open Sans"/>
              <a:cs typeface="Open Sans"/>
            </a:endParaRPr>
          </a:p>
          <a:p>
            <a:pPr marL="457200" lvl="1" indent="0">
              <a:buNone/>
            </a:pPr>
            <a:endParaRPr lang="en-US">
              <a:latin typeface="Open Sans Light"/>
              <a:ea typeface="Open Sans Light"/>
              <a:cs typeface="Open Sans Light"/>
            </a:endParaRPr>
          </a:p>
          <a:p>
            <a:pPr marL="236220" eaLnBrk="1" hangingPunct="1"/>
            <a:endParaRPr lang="en-CO" sz="18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49758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FD37-6842-5B4A-9E9B-A9FA65F2BDF8}"/>
              </a:ext>
            </a:extLst>
          </p:cNvPr>
          <p:cNvSpPr>
            <a:spLocks noGrp="1"/>
          </p:cNvSpPr>
          <p:nvPr>
            <p:ph type="ctrTitle"/>
          </p:nvPr>
        </p:nvSpPr>
        <p:spPr>
          <a:xfrm>
            <a:off x="418785" y="502919"/>
            <a:ext cx="9106215" cy="514862"/>
          </a:xfrm>
        </p:spPr>
        <p:txBody>
          <a:bodyPr>
            <a:normAutofit fontScale="90000"/>
          </a:bodyPr>
          <a:lstStyle/>
          <a:p>
            <a:r>
              <a:rPr lang="en-US" sz="3600">
                <a:latin typeface="Dosis"/>
              </a:rPr>
              <a:t>Phase 1 Case Success Story</a:t>
            </a:r>
            <a:endParaRPr lang="en-US" sz="3600"/>
          </a:p>
        </p:txBody>
      </p:sp>
      <p:sp>
        <p:nvSpPr>
          <p:cNvPr id="3" name="Slide Number Placeholder 2">
            <a:extLst>
              <a:ext uri="{FF2B5EF4-FFF2-40B4-BE49-F238E27FC236}">
                <a16:creationId xmlns:a16="http://schemas.microsoft.com/office/drawing/2014/main" id="{AE1EB8A4-D7F7-3549-A738-4BA332B4CF87}"/>
              </a:ext>
            </a:extLst>
          </p:cNvPr>
          <p:cNvSpPr>
            <a:spLocks noGrp="1"/>
          </p:cNvSpPr>
          <p:nvPr>
            <p:ph type="sldNum" sz="quarter" idx="14"/>
          </p:nvPr>
        </p:nvSpPr>
        <p:spPr/>
        <p:txBody>
          <a:bodyPr/>
          <a:lstStyle/>
          <a:p>
            <a:pPr>
              <a:defRPr/>
            </a:pPr>
            <a:fld id="{6D2E9491-A1EB-5542-9DA8-5DB1CE251419}" type="slidenum">
              <a:rPr lang="en-US" smtClean="0"/>
              <a:pPr>
                <a:defRPr/>
              </a:pPr>
              <a:t>11</a:t>
            </a:fld>
            <a:endParaRPr lang="en-US"/>
          </a:p>
        </p:txBody>
      </p:sp>
      <p:sp>
        <p:nvSpPr>
          <p:cNvPr id="4" name="Text Placeholder 3">
            <a:extLst>
              <a:ext uri="{FF2B5EF4-FFF2-40B4-BE49-F238E27FC236}">
                <a16:creationId xmlns:a16="http://schemas.microsoft.com/office/drawing/2014/main" id="{38D66AFF-5F65-C140-B095-B27CE8CB7BA1}"/>
              </a:ext>
            </a:extLst>
          </p:cNvPr>
          <p:cNvSpPr>
            <a:spLocks noGrp="1"/>
          </p:cNvSpPr>
          <p:nvPr>
            <p:ph type="body" sz="quarter" idx="15"/>
          </p:nvPr>
        </p:nvSpPr>
        <p:spPr>
          <a:xfrm>
            <a:off x="418785" y="1118356"/>
            <a:ext cx="11292532" cy="4972229"/>
          </a:xfrm>
        </p:spPr>
        <p:txBody>
          <a:bodyPr/>
          <a:lstStyle/>
          <a:p>
            <a:pPr marL="7938" indent="0">
              <a:buNone/>
            </a:pPr>
            <a:r>
              <a:rPr lang="en-US"/>
              <a:t>A recently released youth began the program with urgent needs in housing, education, and stability. Within weeks, the Life Coach secured safe housing with rental assistance, supported school re-enrollment by covering fees and materials, and introduced career exploration tools with job leads.</a:t>
            </a:r>
          </a:p>
          <a:p>
            <a:pPr marL="7938" indent="0">
              <a:buNone/>
            </a:pPr>
            <a:r>
              <a:rPr lang="en-US"/>
              <a:t>To ensure a smooth transition, the Life Coach arranged travel back to the community, provided clothing and personal care items, and assisted with obtaining identification documents. The youth was also connected to free financial literacy courses and local clinics for ongoing health and wellness support.</a:t>
            </a:r>
          </a:p>
          <a:p>
            <a:pPr marL="7938" indent="0">
              <a:buNone/>
            </a:pPr>
            <a:r>
              <a:rPr lang="en-US"/>
              <a:t>Daily check-ins, multiple weekly meetings, and close coordination with probation maintained strong engagement. Gift card incentives, stipends, and transportation assistance encouraged participation, removed barriers, and reinforced steady progress toward long-term stability.</a:t>
            </a:r>
          </a:p>
          <a:p>
            <a:pPr marL="457200" lvl="1" indent="0">
              <a:buNone/>
            </a:pPr>
            <a:endParaRPr lang="en-US" sz="1300">
              <a:latin typeface="Arial" panose="020B0604020202020204" pitchFamily="34" charset="0"/>
              <a:ea typeface="Calibri" panose="020F0502020204030204" pitchFamily="34" charset="0"/>
              <a:cs typeface="Arial" panose="020B0604020202020204" pitchFamily="34" charset="0"/>
            </a:endParaRPr>
          </a:p>
          <a:p>
            <a:pPr lvl="1"/>
            <a:endParaRPr lang="en-US" sz="1300">
              <a:effectLst/>
              <a:latin typeface="Arial" panose="020B0604020202020204" pitchFamily="34" charset="0"/>
              <a:ea typeface="Calibri" panose="020F0502020204030204" pitchFamily="34" charset="0"/>
              <a:cs typeface="Arial" panose="020B0604020202020204" pitchFamily="34" charset="0"/>
            </a:endParaRPr>
          </a:p>
          <a:p>
            <a:pPr lvl="1"/>
            <a:endParaRPr lang="en-CO" sz="130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B96B271-C61C-A448-B960-9C4C51DC333D}"/>
              </a:ext>
            </a:extLst>
          </p:cNvPr>
          <p:cNvPicPr>
            <a:picLocks noChangeAspect="1"/>
          </p:cNvPicPr>
          <p:nvPr/>
        </p:nvPicPr>
        <p:blipFill>
          <a:blip r:embed="rId3"/>
          <a:stretch>
            <a:fillRect/>
          </a:stretch>
        </p:blipFill>
        <p:spPr>
          <a:xfrm>
            <a:off x="8760077" y="320107"/>
            <a:ext cx="2727776" cy="610046"/>
          </a:xfrm>
          <a:prstGeom prst="rect">
            <a:avLst/>
          </a:prstGeom>
        </p:spPr>
      </p:pic>
    </p:spTree>
    <p:extLst>
      <p:ext uri="{BB962C8B-B14F-4D97-AF65-F5344CB8AC3E}">
        <p14:creationId xmlns:p14="http://schemas.microsoft.com/office/powerpoint/2010/main" val="79725942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D1CBE3-9E6F-E542-83C8-72512B11E4AC}"/>
              </a:ext>
            </a:extLst>
          </p:cNvPr>
          <p:cNvSpPr/>
          <p:nvPr/>
        </p:nvSpPr>
        <p:spPr>
          <a:xfrm>
            <a:off x="0" y="191260"/>
            <a:ext cx="12192000" cy="6511636"/>
          </a:xfrm>
          <a:prstGeom prst="rect">
            <a:avLst/>
          </a:prstGeom>
          <a:solidFill>
            <a:srgbClr val="6A69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3844AC4-A94E-A14C-8788-EAA11D020E6A}"/>
              </a:ext>
            </a:extLst>
          </p:cNvPr>
          <p:cNvSpPr/>
          <p:nvPr/>
        </p:nvSpPr>
        <p:spPr>
          <a:xfrm>
            <a:off x="0" y="1159727"/>
            <a:ext cx="12192000" cy="140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71CA0C37-758C-458C-A9BF-5AB29F841468}"/>
              </a:ext>
            </a:extLst>
          </p:cNvPr>
          <p:cNvSpPr/>
          <p:nvPr/>
        </p:nvSpPr>
        <p:spPr>
          <a:xfrm>
            <a:off x="3582446" y="3301496"/>
            <a:ext cx="628650" cy="46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5">
            <a:extLst>
              <a:ext uri="{FF2B5EF4-FFF2-40B4-BE49-F238E27FC236}">
                <a16:creationId xmlns:a16="http://schemas.microsoft.com/office/drawing/2014/main" id="{27973B0D-C6B9-BB40-B25C-7CD284564931}"/>
              </a:ext>
            </a:extLst>
          </p:cNvPr>
          <p:cNvSpPr>
            <a:spLocks noGrp="1" noChangeArrowheads="1"/>
          </p:cNvSpPr>
          <p:nvPr>
            <p:ph type="ctrTitle"/>
          </p:nvPr>
        </p:nvSpPr>
        <p:spPr>
          <a:xfrm>
            <a:off x="3422109" y="3384046"/>
            <a:ext cx="9144000" cy="766762"/>
          </a:xfrm>
        </p:spPr>
        <p:txBody>
          <a:bodyPr/>
          <a:lstStyle/>
          <a:p>
            <a:r>
              <a:rPr lang="en-US" altLang="en-US">
                <a:latin typeface="Dosis" pitchFamily="2" charset="77"/>
              </a:rPr>
              <a:t>CONTACT US</a:t>
            </a:r>
          </a:p>
        </p:txBody>
      </p:sp>
      <p:sp>
        <p:nvSpPr>
          <p:cNvPr id="15" name="Subtitle 14">
            <a:extLst>
              <a:ext uri="{FF2B5EF4-FFF2-40B4-BE49-F238E27FC236}">
                <a16:creationId xmlns:a16="http://schemas.microsoft.com/office/drawing/2014/main" id="{931CD6E9-649B-574E-B8A3-A2C6D065DBD0}"/>
              </a:ext>
            </a:extLst>
          </p:cNvPr>
          <p:cNvSpPr>
            <a:spLocks noGrp="1"/>
          </p:cNvSpPr>
          <p:nvPr>
            <p:ph type="subTitle" idx="1"/>
          </p:nvPr>
        </p:nvSpPr>
        <p:spPr>
          <a:xfrm>
            <a:off x="3452271" y="4071433"/>
            <a:ext cx="9144000" cy="249238"/>
          </a:xfrm>
        </p:spPr>
        <p:txBody>
          <a:bodyPr rtlCol="0">
            <a:noAutofit/>
          </a:bodyPr>
          <a:lstStyle/>
          <a:p>
            <a:pPr fontAlgn="auto">
              <a:spcAft>
                <a:spcPts val="0"/>
              </a:spcAft>
              <a:defRPr/>
            </a:pPr>
            <a:r>
              <a:rPr lang="en-US" sz="1800"/>
              <a:t>Stay Connected With Us</a:t>
            </a:r>
          </a:p>
        </p:txBody>
      </p:sp>
      <p:sp>
        <p:nvSpPr>
          <p:cNvPr id="27" name="TextBox 26">
            <a:extLst>
              <a:ext uri="{FF2B5EF4-FFF2-40B4-BE49-F238E27FC236}">
                <a16:creationId xmlns:a16="http://schemas.microsoft.com/office/drawing/2014/main" id="{73E17965-36D5-044F-90A9-132A0D9436CC}"/>
              </a:ext>
            </a:extLst>
          </p:cNvPr>
          <p:cNvSpPr txBox="1"/>
          <p:nvPr/>
        </p:nvSpPr>
        <p:spPr>
          <a:xfrm>
            <a:off x="7669184" y="4530418"/>
            <a:ext cx="2105025" cy="307777"/>
          </a:xfrm>
          <a:prstGeom prst="rect">
            <a:avLst/>
          </a:prstGeom>
          <a:noFill/>
        </p:spPr>
        <p:txBody>
          <a:bodyPr>
            <a:spAutoFit/>
          </a:bodyPr>
          <a:lstStyle/>
          <a:p>
            <a:pPr eaLnBrk="1" fontAlgn="auto" hangingPunct="1">
              <a:spcBef>
                <a:spcPts val="0"/>
              </a:spcBef>
              <a:spcAft>
                <a:spcPts val="0"/>
              </a:spcAft>
              <a:defRPr/>
            </a:pPr>
            <a:r>
              <a:rPr lang="en-US" sz="1400">
                <a:solidFill>
                  <a:schemeClr val="bg2"/>
                </a:solidFill>
                <a:latin typeface="+mj-lt"/>
              </a:rPr>
              <a:t>@</a:t>
            </a:r>
            <a:r>
              <a:rPr lang="en-US" sz="1400" err="1">
                <a:solidFill>
                  <a:schemeClr val="bg2"/>
                </a:solidFill>
                <a:latin typeface="+mj-lt"/>
              </a:rPr>
              <a:t>SafePassages</a:t>
            </a:r>
            <a:endParaRPr lang="en-US" sz="1400">
              <a:solidFill>
                <a:schemeClr val="bg2"/>
              </a:solidFill>
              <a:latin typeface="+mj-lt"/>
            </a:endParaRPr>
          </a:p>
        </p:txBody>
      </p:sp>
      <p:sp>
        <p:nvSpPr>
          <p:cNvPr id="28" name="TextBox 27">
            <a:extLst>
              <a:ext uri="{FF2B5EF4-FFF2-40B4-BE49-F238E27FC236}">
                <a16:creationId xmlns:a16="http://schemas.microsoft.com/office/drawing/2014/main" id="{5E6056F0-71F1-A448-92FC-2340ACAF81FF}"/>
              </a:ext>
            </a:extLst>
          </p:cNvPr>
          <p:cNvSpPr txBox="1"/>
          <p:nvPr/>
        </p:nvSpPr>
        <p:spPr>
          <a:xfrm>
            <a:off x="7669184" y="4954280"/>
            <a:ext cx="2105025" cy="307777"/>
          </a:xfrm>
          <a:prstGeom prst="rect">
            <a:avLst/>
          </a:prstGeom>
          <a:noFill/>
        </p:spPr>
        <p:txBody>
          <a:bodyPr>
            <a:spAutoFit/>
          </a:bodyPr>
          <a:lstStyle/>
          <a:p>
            <a:pPr eaLnBrk="1" fontAlgn="auto" hangingPunct="1">
              <a:spcBef>
                <a:spcPts val="0"/>
              </a:spcBef>
              <a:spcAft>
                <a:spcPts val="0"/>
              </a:spcAft>
              <a:defRPr/>
            </a:pPr>
            <a:r>
              <a:rPr lang="en-US" sz="1400">
                <a:solidFill>
                  <a:schemeClr val="bg2"/>
                </a:solidFill>
                <a:latin typeface="+mj-lt"/>
              </a:rPr>
              <a:t>@</a:t>
            </a:r>
            <a:r>
              <a:rPr lang="en-US" sz="1400" err="1">
                <a:solidFill>
                  <a:schemeClr val="bg2"/>
                </a:solidFill>
                <a:latin typeface="+mj-lt"/>
              </a:rPr>
              <a:t>SafePassages</a:t>
            </a:r>
            <a:endParaRPr lang="en-US" sz="1400">
              <a:solidFill>
                <a:schemeClr val="bg2"/>
              </a:solidFill>
              <a:latin typeface="+mj-lt"/>
            </a:endParaRPr>
          </a:p>
        </p:txBody>
      </p:sp>
      <p:sp>
        <p:nvSpPr>
          <p:cNvPr id="29" name="TextBox 28">
            <a:extLst>
              <a:ext uri="{FF2B5EF4-FFF2-40B4-BE49-F238E27FC236}">
                <a16:creationId xmlns:a16="http://schemas.microsoft.com/office/drawing/2014/main" id="{4C589B93-6C08-CC49-AFFC-4B4C99217E57}"/>
              </a:ext>
            </a:extLst>
          </p:cNvPr>
          <p:cNvSpPr txBox="1"/>
          <p:nvPr/>
        </p:nvSpPr>
        <p:spPr>
          <a:xfrm>
            <a:off x="7669184" y="5379730"/>
            <a:ext cx="4158755" cy="307777"/>
          </a:xfrm>
          <a:prstGeom prst="rect">
            <a:avLst/>
          </a:prstGeom>
          <a:noFill/>
        </p:spPr>
        <p:txBody>
          <a:bodyPr wrap="square">
            <a:spAutoFit/>
          </a:bodyPr>
          <a:lstStyle/>
          <a:p>
            <a:pPr eaLnBrk="1" fontAlgn="auto" hangingPunct="1">
              <a:spcBef>
                <a:spcPts val="0"/>
              </a:spcBef>
              <a:spcAft>
                <a:spcPts val="0"/>
              </a:spcAft>
              <a:defRPr/>
            </a:pPr>
            <a:r>
              <a:rPr lang="en-US" sz="1400">
                <a:solidFill>
                  <a:schemeClr val="bg2"/>
                </a:solidFill>
                <a:latin typeface="+mj-lt"/>
              </a:rPr>
              <a:t>https://</a:t>
            </a:r>
            <a:r>
              <a:rPr lang="en-US" sz="1400" err="1">
                <a:solidFill>
                  <a:schemeClr val="bg2"/>
                </a:solidFill>
                <a:latin typeface="+mj-lt"/>
              </a:rPr>
              <a:t>www.facebook.com</a:t>
            </a:r>
            <a:r>
              <a:rPr lang="en-US" sz="1400">
                <a:solidFill>
                  <a:schemeClr val="bg2"/>
                </a:solidFill>
                <a:latin typeface="+mj-lt"/>
              </a:rPr>
              <a:t>/</a:t>
            </a:r>
            <a:r>
              <a:rPr lang="en-US" sz="1400" err="1">
                <a:solidFill>
                  <a:schemeClr val="bg2"/>
                </a:solidFill>
                <a:latin typeface="+mj-lt"/>
              </a:rPr>
              <a:t>SafePassages</a:t>
            </a:r>
            <a:endParaRPr lang="en-US" sz="1400">
              <a:solidFill>
                <a:schemeClr val="bg2"/>
              </a:solidFill>
              <a:latin typeface="+mj-lt"/>
            </a:endParaRPr>
          </a:p>
        </p:txBody>
      </p:sp>
      <p:sp>
        <p:nvSpPr>
          <p:cNvPr id="25" name="Freeform 9">
            <a:extLst>
              <a:ext uri="{FF2B5EF4-FFF2-40B4-BE49-F238E27FC236}">
                <a16:creationId xmlns:a16="http://schemas.microsoft.com/office/drawing/2014/main" id="{D65E53F9-3E0D-604E-8299-C354B7B57912}"/>
              </a:ext>
            </a:extLst>
          </p:cNvPr>
          <p:cNvSpPr>
            <a:spLocks/>
          </p:cNvSpPr>
          <p:nvPr/>
        </p:nvSpPr>
        <p:spPr bwMode="auto">
          <a:xfrm>
            <a:off x="7349918" y="4583532"/>
            <a:ext cx="271462" cy="220663"/>
          </a:xfrm>
          <a:custGeom>
            <a:avLst/>
            <a:gdLst>
              <a:gd name="T0" fmla="*/ 270989 w 279"/>
              <a:gd name="T1" fmla="*/ 26208 h 228"/>
              <a:gd name="T2" fmla="*/ 238937 w 279"/>
              <a:gd name="T3" fmla="*/ 34943 h 228"/>
              <a:gd name="T4" fmla="*/ 263219 w 279"/>
              <a:gd name="T5" fmla="*/ 5824 h 228"/>
              <a:gd name="T6" fmla="*/ 228252 w 279"/>
              <a:gd name="T7" fmla="*/ 19413 h 228"/>
              <a:gd name="T8" fmla="*/ 187458 w 279"/>
              <a:gd name="T9" fmla="*/ 0 h 228"/>
              <a:gd name="T10" fmla="*/ 131124 w 279"/>
              <a:gd name="T11" fmla="*/ 57268 h 228"/>
              <a:gd name="T12" fmla="*/ 134038 w 279"/>
              <a:gd name="T13" fmla="*/ 69887 h 228"/>
              <a:gd name="T14" fmla="*/ 17483 w 279"/>
              <a:gd name="T15" fmla="*/ 11648 h 228"/>
              <a:gd name="T16" fmla="*/ 11655 w 279"/>
              <a:gd name="T17" fmla="*/ 39797 h 228"/>
              <a:gd name="T18" fmla="*/ 34966 w 279"/>
              <a:gd name="T19" fmla="*/ 86388 h 228"/>
              <a:gd name="T20" fmla="*/ 9713 w 279"/>
              <a:gd name="T21" fmla="*/ 78623 h 228"/>
              <a:gd name="T22" fmla="*/ 9713 w 279"/>
              <a:gd name="T23" fmla="*/ 78623 h 228"/>
              <a:gd name="T24" fmla="*/ 55363 w 279"/>
              <a:gd name="T25" fmla="*/ 133950 h 228"/>
              <a:gd name="T26" fmla="*/ 40794 w 279"/>
              <a:gd name="T27" fmla="*/ 136862 h 228"/>
              <a:gd name="T28" fmla="*/ 29139 w 279"/>
              <a:gd name="T29" fmla="*/ 135891 h 228"/>
              <a:gd name="T30" fmla="*/ 81588 w 279"/>
              <a:gd name="T31" fmla="*/ 173746 h 228"/>
              <a:gd name="T32" fmla="*/ 12627 w 279"/>
              <a:gd name="T33" fmla="*/ 198012 h 228"/>
              <a:gd name="T34" fmla="*/ 0 w 279"/>
              <a:gd name="T35" fmla="*/ 197042 h 228"/>
              <a:gd name="T36" fmla="*/ 84502 w 279"/>
              <a:gd name="T37" fmla="*/ 221308 h 228"/>
              <a:gd name="T38" fmla="*/ 242822 w 279"/>
              <a:gd name="T39" fmla="*/ 64063 h 228"/>
              <a:gd name="T40" fmla="*/ 242822 w 279"/>
              <a:gd name="T41" fmla="*/ 55327 h 228"/>
              <a:gd name="T42" fmla="*/ 270989 w 279"/>
              <a:gd name="T43" fmla="*/ 26208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rgbClr val="FFC000"/>
          </a:solidFill>
          <a:ln>
            <a:noFill/>
          </a:ln>
        </p:spPr>
        <p:txBody>
          <a:bodyPr/>
          <a:lstStyle/>
          <a:p>
            <a:endParaRPr lang="en-US"/>
          </a:p>
        </p:txBody>
      </p:sp>
      <p:sp>
        <p:nvSpPr>
          <p:cNvPr id="26" name="Freeform 22">
            <a:extLst>
              <a:ext uri="{FF2B5EF4-FFF2-40B4-BE49-F238E27FC236}">
                <a16:creationId xmlns:a16="http://schemas.microsoft.com/office/drawing/2014/main" id="{098EE73D-618F-C647-83CC-0A2E2B9EEB8F}"/>
              </a:ext>
            </a:extLst>
          </p:cNvPr>
          <p:cNvSpPr>
            <a:spLocks noChangeAspect="1" noEditPoints="1"/>
          </p:cNvSpPr>
          <p:nvPr/>
        </p:nvSpPr>
        <p:spPr bwMode="auto">
          <a:xfrm>
            <a:off x="7349918" y="4993152"/>
            <a:ext cx="215900" cy="219075"/>
          </a:xfrm>
          <a:custGeom>
            <a:avLst/>
            <a:gdLst>
              <a:gd name="T0" fmla="*/ 70942 w 276"/>
              <a:gd name="T1" fmla="*/ 110899 h 281"/>
              <a:gd name="T2" fmla="*/ 107583 w 276"/>
              <a:gd name="T3" fmla="*/ 74193 h 281"/>
              <a:gd name="T4" fmla="*/ 144224 w 276"/>
              <a:gd name="T5" fmla="*/ 110899 h 281"/>
              <a:gd name="T6" fmla="*/ 107583 w 276"/>
              <a:gd name="T7" fmla="*/ 147606 h 281"/>
              <a:gd name="T8" fmla="*/ 70942 w 276"/>
              <a:gd name="T9" fmla="*/ 110899 h 281"/>
              <a:gd name="T10" fmla="*/ 155917 w 276"/>
              <a:gd name="T11" fmla="*/ 110899 h 281"/>
              <a:gd name="T12" fmla="*/ 107583 w 276"/>
              <a:gd name="T13" fmla="*/ 159320 h 281"/>
              <a:gd name="T14" fmla="*/ 59249 w 276"/>
              <a:gd name="T15" fmla="*/ 110899 h 281"/>
              <a:gd name="T16" fmla="*/ 60028 w 276"/>
              <a:gd name="T17" fmla="*/ 106214 h 281"/>
              <a:gd name="T18" fmla="*/ 0 w 276"/>
              <a:gd name="T19" fmla="*/ 106214 h 281"/>
              <a:gd name="T20" fmla="*/ 0 w 276"/>
              <a:gd name="T21" fmla="*/ 177283 h 281"/>
              <a:gd name="T22" fmla="*/ 42098 w 276"/>
              <a:gd name="T23" fmla="*/ 219456 h 281"/>
              <a:gd name="T24" fmla="*/ 173068 w 276"/>
              <a:gd name="T25" fmla="*/ 219456 h 281"/>
              <a:gd name="T26" fmla="*/ 215166 w 276"/>
              <a:gd name="T27" fmla="*/ 177283 h 281"/>
              <a:gd name="T28" fmla="*/ 215166 w 276"/>
              <a:gd name="T29" fmla="*/ 106214 h 281"/>
              <a:gd name="T30" fmla="*/ 155138 w 276"/>
              <a:gd name="T31" fmla="*/ 106214 h 281"/>
              <a:gd name="T32" fmla="*/ 155917 w 276"/>
              <a:gd name="T33" fmla="*/ 110899 h 281"/>
              <a:gd name="T34" fmla="*/ 215166 w 276"/>
              <a:gd name="T35" fmla="*/ 42173 h 281"/>
              <a:gd name="T36" fmla="*/ 215166 w 276"/>
              <a:gd name="T37" fmla="*/ 85908 h 281"/>
              <a:gd name="T38" fmla="*/ 148122 w 276"/>
              <a:gd name="T39" fmla="*/ 85908 h 281"/>
              <a:gd name="T40" fmla="*/ 107583 w 276"/>
              <a:gd name="T41" fmla="*/ 62479 h 281"/>
              <a:gd name="T42" fmla="*/ 67044 w 276"/>
              <a:gd name="T43" fmla="*/ 85908 h 281"/>
              <a:gd name="T44" fmla="*/ 0 w 276"/>
              <a:gd name="T45" fmla="*/ 85908 h 281"/>
              <a:gd name="T46" fmla="*/ 0 w 276"/>
              <a:gd name="T47" fmla="*/ 42173 h 281"/>
              <a:gd name="T48" fmla="*/ 32743 w 276"/>
              <a:gd name="T49" fmla="*/ 781 h 281"/>
              <a:gd name="T50" fmla="*/ 32743 w 276"/>
              <a:gd name="T51" fmla="*/ 53888 h 281"/>
              <a:gd name="T52" fmla="*/ 42877 w 276"/>
              <a:gd name="T53" fmla="*/ 53888 h 281"/>
              <a:gd name="T54" fmla="*/ 42877 w 276"/>
              <a:gd name="T55" fmla="*/ 0 h 281"/>
              <a:gd name="T56" fmla="*/ 51453 w 276"/>
              <a:gd name="T57" fmla="*/ 0 h 281"/>
              <a:gd name="T58" fmla="*/ 51453 w 276"/>
              <a:gd name="T59" fmla="*/ 53888 h 281"/>
              <a:gd name="T60" fmla="*/ 62367 w 276"/>
              <a:gd name="T61" fmla="*/ 53888 h 281"/>
              <a:gd name="T62" fmla="*/ 62367 w 276"/>
              <a:gd name="T63" fmla="*/ 0 h 281"/>
              <a:gd name="T64" fmla="*/ 70942 w 276"/>
              <a:gd name="T65" fmla="*/ 0 h 281"/>
              <a:gd name="T66" fmla="*/ 70942 w 276"/>
              <a:gd name="T67" fmla="*/ 53888 h 281"/>
              <a:gd name="T68" fmla="*/ 81077 w 276"/>
              <a:gd name="T69" fmla="*/ 53888 h 281"/>
              <a:gd name="T70" fmla="*/ 81077 w 276"/>
              <a:gd name="T71" fmla="*/ 0 h 281"/>
              <a:gd name="T72" fmla="*/ 173068 w 276"/>
              <a:gd name="T73" fmla="*/ 0 h 281"/>
              <a:gd name="T74" fmla="*/ 215166 w 276"/>
              <a:gd name="T75" fmla="*/ 42173 h 281"/>
              <a:gd name="T76" fmla="*/ 194897 w 276"/>
              <a:gd name="T77" fmla="*/ 26553 h 281"/>
              <a:gd name="T78" fmla="*/ 187880 w 276"/>
              <a:gd name="T79" fmla="*/ 19525 h 281"/>
              <a:gd name="T80" fmla="*/ 158256 w 276"/>
              <a:gd name="T81" fmla="*/ 19525 h 281"/>
              <a:gd name="T82" fmla="*/ 151240 w 276"/>
              <a:gd name="T83" fmla="*/ 26553 h 281"/>
              <a:gd name="T84" fmla="*/ 151240 w 276"/>
              <a:gd name="T85" fmla="*/ 56231 h 281"/>
              <a:gd name="T86" fmla="*/ 158256 w 276"/>
              <a:gd name="T87" fmla="*/ 63260 h 281"/>
              <a:gd name="T88" fmla="*/ 187880 w 276"/>
              <a:gd name="T89" fmla="*/ 63260 h 281"/>
              <a:gd name="T90" fmla="*/ 194897 w 276"/>
              <a:gd name="T91" fmla="*/ 56231 h 281"/>
              <a:gd name="T92" fmla="*/ 194897 w 276"/>
              <a:gd name="T93" fmla="*/ 26553 h 2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rgbClr val="FFC000"/>
          </a:solidFill>
          <a:ln>
            <a:noFill/>
          </a:ln>
        </p:spPr>
        <p:txBody>
          <a:bodyPr/>
          <a:lstStyle/>
          <a:p>
            <a:endParaRPr lang="en-US"/>
          </a:p>
        </p:txBody>
      </p:sp>
      <p:sp>
        <p:nvSpPr>
          <p:cNvPr id="24" name="Freeform 8">
            <a:extLst>
              <a:ext uri="{FF2B5EF4-FFF2-40B4-BE49-F238E27FC236}">
                <a16:creationId xmlns:a16="http://schemas.microsoft.com/office/drawing/2014/main" id="{3BE3B385-E8D8-1F40-A876-9C97BFB85AFC}"/>
              </a:ext>
            </a:extLst>
          </p:cNvPr>
          <p:cNvSpPr>
            <a:spLocks noChangeAspect="1"/>
          </p:cNvSpPr>
          <p:nvPr/>
        </p:nvSpPr>
        <p:spPr bwMode="auto">
          <a:xfrm>
            <a:off x="7395183" y="5414068"/>
            <a:ext cx="101600" cy="219075"/>
          </a:xfrm>
          <a:custGeom>
            <a:avLst/>
            <a:gdLst>
              <a:gd name="T0" fmla="*/ 98153 w 117"/>
              <a:gd name="T1" fmla="*/ 109728 h 252"/>
              <a:gd name="T2" fmla="*/ 66883 w 117"/>
              <a:gd name="T3" fmla="*/ 109728 h 252"/>
              <a:gd name="T4" fmla="*/ 66883 w 117"/>
              <a:gd name="T5" fmla="*/ 219456 h 252"/>
              <a:gd name="T6" fmla="*/ 21715 w 117"/>
              <a:gd name="T7" fmla="*/ 219456 h 252"/>
              <a:gd name="T8" fmla="*/ 21715 w 117"/>
              <a:gd name="T9" fmla="*/ 109728 h 252"/>
              <a:gd name="T10" fmla="*/ 0 w 117"/>
              <a:gd name="T11" fmla="*/ 109728 h 252"/>
              <a:gd name="T12" fmla="*/ 0 w 117"/>
              <a:gd name="T13" fmla="*/ 70539 h 252"/>
              <a:gd name="T14" fmla="*/ 21715 w 117"/>
              <a:gd name="T15" fmla="*/ 70539 h 252"/>
              <a:gd name="T16" fmla="*/ 21715 w 117"/>
              <a:gd name="T17" fmla="*/ 45285 h 252"/>
              <a:gd name="T18" fmla="*/ 66883 w 117"/>
              <a:gd name="T19" fmla="*/ 0 h 252"/>
              <a:gd name="T20" fmla="*/ 99890 w 117"/>
              <a:gd name="T21" fmla="*/ 0 h 252"/>
              <a:gd name="T22" fmla="*/ 99890 w 117"/>
              <a:gd name="T23" fmla="*/ 38318 h 252"/>
              <a:gd name="T24" fmla="*/ 77306 w 117"/>
              <a:gd name="T25" fmla="*/ 38318 h 252"/>
              <a:gd name="T26" fmla="*/ 66883 w 117"/>
              <a:gd name="T27" fmla="*/ 48768 h 252"/>
              <a:gd name="T28" fmla="*/ 66883 w 117"/>
              <a:gd name="T29" fmla="*/ 70539 h 252"/>
              <a:gd name="T30" fmla="*/ 101627 w 117"/>
              <a:gd name="T31" fmla="*/ 70539 h 252"/>
              <a:gd name="T32" fmla="*/ 98153 w 117"/>
              <a:gd name="T33" fmla="*/ 109728 h 252"/>
              <a:gd name="T34" fmla="*/ 98153 w 117"/>
              <a:gd name="T35" fmla="*/ 109728 h 2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rgbClr val="FFC000"/>
          </a:solidFill>
          <a:ln>
            <a:noFill/>
          </a:ln>
        </p:spPr>
        <p:txBody>
          <a:bodyPr/>
          <a:lstStyle/>
          <a:p>
            <a:endParaRPr lang="en-US"/>
          </a:p>
        </p:txBody>
      </p:sp>
      <p:sp>
        <p:nvSpPr>
          <p:cNvPr id="16" name="Title 5">
            <a:extLst>
              <a:ext uri="{FF2B5EF4-FFF2-40B4-BE49-F238E27FC236}">
                <a16:creationId xmlns:a16="http://schemas.microsoft.com/office/drawing/2014/main" id="{AE772BBC-DCC8-C445-AF18-92E3A09E8875}"/>
              </a:ext>
            </a:extLst>
          </p:cNvPr>
          <p:cNvSpPr txBox="1">
            <a:spLocks noChangeArrowheads="1"/>
          </p:cNvSpPr>
          <p:nvPr/>
        </p:nvSpPr>
        <p:spPr bwMode="auto">
          <a:xfrm>
            <a:off x="8686795" y="1432151"/>
            <a:ext cx="332678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fontAlgn="base">
              <a:lnSpc>
                <a:spcPct val="90000"/>
              </a:lnSpc>
              <a:spcBef>
                <a:spcPct val="0"/>
              </a:spcBef>
              <a:spcAft>
                <a:spcPct val="0"/>
              </a:spcAft>
              <a:defRPr sz="4400" b="0" i="0" kern="1200">
                <a:solidFill>
                  <a:schemeClr val="bg2"/>
                </a:solidFill>
                <a:latin typeface="Dosis" pitchFamily="2" charset="77"/>
                <a:ea typeface="+mj-ea"/>
                <a:cs typeface="+mj-cs"/>
              </a:defRPr>
            </a:lvl1pPr>
            <a:lvl2pPr algn="l" rtl="0" fontAlgn="base">
              <a:lnSpc>
                <a:spcPct val="90000"/>
              </a:lnSpc>
              <a:spcBef>
                <a:spcPct val="0"/>
              </a:spcBef>
              <a:spcAft>
                <a:spcPct val="0"/>
              </a:spcAft>
              <a:defRPr sz="4400">
                <a:solidFill>
                  <a:schemeClr val="tx1"/>
                </a:solidFill>
                <a:latin typeface="Open Sans bold" panose="020B0606030504020204" pitchFamily="34" charset="0"/>
              </a:defRPr>
            </a:lvl2pPr>
            <a:lvl3pPr algn="l" rtl="0" fontAlgn="base">
              <a:lnSpc>
                <a:spcPct val="90000"/>
              </a:lnSpc>
              <a:spcBef>
                <a:spcPct val="0"/>
              </a:spcBef>
              <a:spcAft>
                <a:spcPct val="0"/>
              </a:spcAft>
              <a:defRPr sz="4400">
                <a:solidFill>
                  <a:schemeClr val="tx1"/>
                </a:solidFill>
                <a:latin typeface="Open Sans bold" panose="020B0606030504020204" pitchFamily="34" charset="0"/>
              </a:defRPr>
            </a:lvl3pPr>
            <a:lvl4pPr algn="l" rtl="0" fontAlgn="base">
              <a:lnSpc>
                <a:spcPct val="90000"/>
              </a:lnSpc>
              <a:spcBef>
                <a:spcPct val="0"/>
              </a:spcBef>
              <a:spcAft>
                <a:spcPct val="0"/>
              </a:spcAft>
              <a:defRPr sz="4400">
                <a:solidFill>
                  <a:schemeClr val="tx1"/>
                </a:solidFill>
                <a:latin typeface="Open Sans bold" panose="020B0606030504020204" pitchFamily="34" charset="0"/>
              </a:defRPr>
            </a:lvl4pPr>
            <a:lvl5pPr algn="l" rtl="0" fontAlgn="base">
              <a:lnSpc>
                <a:spcPct val="90000"/>
              </a:lnSpc>
              <a:spcBef>
                <a:spcPct val="0"/>
              </a:spcBef>
              <a:spcAft>
                <a:spcPct val="0"/>
              </a:spcAft>
              <a:defRPr sz="4400">
                <a:solidFill>
                  <a:schemeClr val="tx1"/>
                </a:solidFill>
                <a:latin typeface="Open Sans bold" panose="020B0606030504020204" pitchFamily="34" charset="0"/>
              </a:defRPr>
            </a:lvl5pPr>
            <a:lvl6pPr marL="457200" algn="l" rtl="0" fontAlgn="base">
              <a:lnSpc>
                <a:spcPct val="90000"/>
              </a:lnSpc>
              <a:spcBef>
                <a:spcPct val="0"/>
              </a:spcBef>
              <a:spcAft>
                <a:spcPct val="0"/>
              </a:spcAft>
              <a:defRPr sz="4400">
                <a:solidFill>
                  <a:schemeClr val="tx1"/>
                </a:solidFill>
                <a:latin typeface="Open Sans bold" panose="020B0606030504020204" pitchFamily="34" charset="0"/>
              </a:defRPr>
            </a:lvl6pPr>
            <a:lvl7pPr marL="914400" algn="l" rtl="0" fontAlgn="base">
              <a:lnSpc>
                <a:spcPct val="90000"/>
              </a:lnSpc>
              <a:spcBef>
                <a:spcPct val="0"/>
              </a:spcBef>
              <a:spcAft>
                <a:spcPct val="0"/>
              </a:spcAft>
              <a:defRPr sz="4400">
                <a:solidFill>
                  <a:schemeClr val="tx1"/>
                </a:solidFill>
                <a:latin typeface="Open Sans bold" panose="020B0606030504020204" pitchFamily="34" charset="0"/>
              </a:defRPr>
            </a:lvl7pPr>
            <a:lvl8pPr marL="1371600" algn="l" rtl="0" fontAlgn="base">
              <a:lnSpc>
                <a:spcPct val="90000"/>
              </a:lnSpc>
              <a:spcBef>
                <a:spcPct val="0"/>
              </a:spcBef>
              <a:spcAft>
                <a:spcPct val="0"/>
              </a:spcAft>
              <a:defRPr sz="4400">
                <a:solidFill>
                  <a:schemeClr val="tx1"/>
                </a:solidFill>
                <a:latin typeface="Open Sans bold" panose="020B0606030504020204" pitchFamily="34" charset="0"/>
              </a:defRPr>
            </a:lvl8pPr>
            <a:lvl9pPr marL="1828800" algn="l" rtl="0" fontAlgn="base">
              <a:lnSpc>
                <a:spcPct val="90000"/>
              </a:lnSpc>
              <a:spcBef>
                <a:spcPct val="0"/>
              </a:spcBef>
              <a:spcAft>
                <a:spcPct val="0"/>
              </a:spcAft>
              <a:defRPr sz="4400">
                <a:solidFill>
                  <a:schemeClr val="tx1"/>
                </a:solidFill>
                <a:latin typeface="Open Sans bold" panose="020B0606030504020204" pitchFamily="34" charset="0"/>
              </a:defRPr>
            </a:lvl9pPr>
          </a:lstStyle>
          <a:p>
            <a:pPr eaLnBrk="1" hangingPunct="1"/>
            <a:r>
              <a:rPr lang="en-US" altLang="en-US" sz="2400" spc="50" err="1">
                <a:solidFill>
                  <a:schemeClr val="accent2">
                    <a:lumMod val="75000"/>
                  </a:schemeClr>
                </a:solidFill>
              </a:rPr>
              <a:t>www.safepassages.org</a:t>
            </a:r>
            <a:endParaRPr lang="en-US" altLang="en-US" sz="2400" spc="50">
              <a:solidFill>
                <a:schemeClr val="accent2">
                  <a:lumMod val="75000"/>
                </a:schemeClr>
              </a:solidFill>
            </a:endParaRPr>
          </a:p>
        </p:txBody>
      </p:sp>
      <p:pic>
        <p:nvPicPr>
          <p:cNvPr id="2" name="Picture 1">
            <a:extLst>
              <a:ext uri="{FF2B5EF4-FFF2-40B4-BE49-F238E27FC236}">
                <a16:creationId xmlns:a16="http://schemas.microsoft.com/office/drawing/2014/main" id="{B1E718FE-D216-1749-AFDA-C5A6908985CB}"/>
              </a:ext>
            </a:extLst>
          </p:cNvPr>
          <p:cNvPicPr>
            <a:picLocks noChangeAspect="1"/>
          </p:cNvPicPr>
          <p:nvPr/>
        </p:nvPicPr>
        <p:blipFill>
          <a:blip r:embed="rId3"/>
          <a:stretch>
            <a:fillRect/>
          </a:stretch>
        </p:blipFill>
        <p:spPr>
          <a:xfrm>
            <a:off x="501962" y="1237784"/>
            <a:ext cx="7734338" cy="1185450"/>
          </a:xfrm>
          <a:prstGeom prst="rect">
            <a:avLst/>
          </a:prstGeom>
        </p:spPr>
      </p:pic>
      <p:sp>
        <p:nvSpPr>
          <p:cNvPr id="17" name="TextBox 16">
            <a:extLst>
              <a:ext uri="{FF2B5EF4-FFF2-40B4-BE49-F238E27FC236}">
                <a16:creationId xmlns:a16="http://schemas.microsoft.com/office/drawing/2014/main" id="{D955D549-34F4-CE43-ABFC-B88BB17A18A4}"/>
              </a:ext>
            </a:extLst>
          </p:cNvPr>
          <p:cNvSpPr txBox="1"/>
          <p:nvPr/>
        </p:nvSpPr>
        <p:spPr>
          <a:xfrm>
            <a:off x="3442111" y="4531017"/>
            <a:ext cx="3758556" cy="2246769"/>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400">
                <a:solidFill>
                  <a:schemeClr val="bg2"/>
                </a:solidFill>
                <a:latin typeface="+mj-lt"/>
              </a:rPr>
              <a:t>Josefina Alvarado Mena, CEO</a:t>
            </a:r>
          </a:p>
          <a:p>
            <a:pPr eaLnBrk="1" fontAlgn="auto" hangingPunct="1">
              <a:spcBef>
                <a:spcPts val="0"/>
              </a:spcBef>
              <a:spcAft>
                <a:spcPts val="0"/>
              </a:spcAft>
              <a:defRPr/>
            </a:pPr>
            <a:r>
              <a:rPr lang="en-US" sz="1400">
                <a:solidFill>
                  <a:srgbClr val="FFC000"/>
                </a:solidFill>
                <a:latin typeface="Open Sans"/>
                <a:ea typeface="Open Sans"/>
                <a:cs typeface="Open Sans"/>
                <a:hlinkClick r:id="rId4">
                  <a:extLst>
                    <a:ext uri="{A12FA001-AC4F-418D-AE19-62706E023703}">
                      <ahyp:hlinkClr xmlns:ahyp="http://schemas.microsoft.com/office/drawing/2018/hyperlinkcolor" val="tx"/>
                    </a:ext>
                  </a:extLst>
                </a:hlinkClick>
              </a:rPr>
              <a:t>jalvarado@safepassages.org</a:t>
            </a:r>
            <a:endParaRPr lang="en-US" sz="1400">
              <a:solidFill>
                <a:srgbClr val="FFC000"/>
              </a:solidFill>
              <a:latin typeface="Open Sans"/>
              <a:ea typeface="Open Sans"/>
              <a:cs typeface="Open Sans"/>
            </a:endParaRPr>
          </a:p>
          <a:p>
            <a:pPr eaLnBrk="1" fontAlgn="auto" hangingPunct="1">
              <a:spcBef>
                <a:spcPts val="0"/>
              </a:spcBef>
              <a:spcAft>
                <a:spcPts val="0"/>
              </a:spcAft>
              <a:defRPr/>
            </a:pPr>
            <a:endParaRPr lang="en-US" sz="14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spcBef>
                <a:spcPts val="0"/>
              </a:spcBef>
              <a:spcAft>
                <a:spcPts val="0"/>
              </a:spcAft>
              <a:defRPr/>
            </a:pPr>
            <a:r>
              <a:rPr lang="en-US" sz="1400">
                <a:solidFill>
                  <a:schemeClr val="bg2"/>
                </a:solidFill>
                <a:latin typeface="+mj-lt"/>
              </a:rPr>
              <a:t>Jonathan Brumfield, ED Youth and Workforce Development Director</a:t>
            </a:r>
            <a:endParaRPr lang="en-US" sz="1400">
              <a:solidFill>
                <a:schemeClr val="bg2"/>
              </a:solidFill>
              <a:latin typeface="+mj-lt"/>
              <a:ea typeface="Open Sans bold"/>
              <a:cs typeface="Open Sans bold"/>
            </a:endParaRPr>
          </a:p>
          <a:p>
            <a:pPr eaLnBrk="1" fontAlgn="auto" hangingPunct="1">
              <a:spcBef>
                <a:spcPts val="0"/>
              </a:spcBef>
              <a:spcAft>
                <a:spcPts val="0"/>
              </a:spcAft>
              <a:defRPr/>
            </a:pPr>
            <a:r>
              <a:rPr lang="en-US" sz="1400">
                <a:solidFill>
                  <a:srgbClr val="FFC000"/>
                </a:solidFill>
                <a:latin typeface="+mj-lt"/>
                <a:hlinkClick r:id="rId5">
                  <a:extLst>
                    <a:ext uri="{A12FA001-AC4F-418D-AE19-62706E023703}">
                      <ahyp:hlinkClr xmlns:ahyp="http://schemas.microsoft.com/office/drawing/2018/hyperlinkcolor" val="tx"/>
                    </a:ext>
                  </a:extLst>
                </a:hlinkClick>
              </a:rPr>
              <a:t>jbrumfield@safepassages.org</a:t>
            </a:r>
            <a:endParaRPr lang="en-US" sz="1400">
              <a:solidFill>
                <a:srgbClr val="FFC000"/>
              </a:solidFill>
              <a:latin typeface="+mj-lt"/>
            </a:endParaRPr>
          </a:p>
          <a:p>
            <a:pPr eaLnBrk="1" fontAlgn="auto" hangingPunct="1">
              <a:spcBef>
                <a:spcPts val="0"/>
              </a:spcBef>
              <a:spcAft>
                <a:spcPts val="0"/>
              </a:spcAft>
              <a:defRPr/>
            </a:pPr>
            <a:endParaRPr lang="en-US" sz="1400">
              <a:solidFill>
                <a:schemeClr val="bg2"/>
              </a:solidFill>
              <a:latin typeface="+mj-lt"/>
            </a:endParaRPr>
          </a:p>
          <a:p>
            <a:pPr eaLnBrk="1" fontAlgn="auto" hangingPunct="1">
              <a:spcBef>
                <a:spcPts val="0"/>
              </a:spcBef>
              <a:spcAft>
                <a:spcPts val="0"/>
              </a:spcAft>
              <a:defRPr/>
            </a:pPr>
            <a:r>
              <a:rPr lang="en-US" sz="1400">
                <a:solidFill>
                  <a:schemeClr val="bg2"/>
                </a:solidFill>
                <a:latin typeface="+mj-lt"/>
              </a:rPr>
              <a:t>Lara Sichi, Development Associate Director</a:t>
            </a:r>
            <a:endParaRPr lang="en-US" sz="1400">
              <a:solidFill>
                <a:schemeClr val="bg2"/>
              </a:solidFill>
              <a:latin typeface="+mj-lt"/>
              <a:ea typeface="Open Sans bold"/>
              <a:cs typeface="Open Sans bold"/>
            </a:endParaRPr>
          </a:p>
          <a:p>
            <a:pPr eaLnBrk="1" fontAlgn="auto" hangingPunct="1">
              <a:spcBef>
                <a:spcPts val="0"/>
              </a:spcBef>
              <a:spcAft>
                <a:spcPts val="0"/>
              </a:spcAft>
              <a:defRPr/>
            </a:pPr>
            <a:r>
              <a:rPr lang="en-US" sz="1400">
                <a:solidFill>
                  <a:srgbClr val="FFC000"/>
                </a:solidFill>
                <a:latin typeface="Open Sans"/>
                <a:ea typeface="Open Sans"/>
                <a:cs typeface="Open Sans"/>
                <a:hlinkClick r:id="rId6">
                  <a:extLst>
                    <a:ext uri="{A12FA001-AC4F-418D-AE19-62706E023703}">
                      <ahyp:hlinkClr xmlns:ahyp="http://schemas.microsoft.com/office/drawing/2018/hyperlinkcolor" val="tx"/>
                    </a:ext>
                  </a:extLst>
                </a:hlinkClick>
              </a:rPr>
              <a:t>lsichi@safepassages.org</a:t>
            </a:r>
            <a:endParaRPr lang="en-US" sz="1400">
              <a:solidFill>
                <a:srgbClr val="FFC000"/>
              </a:solidFill>
              <a:latin typeface="Open Sans"/>
              <a:ea typeface="Open Sans"/>
              <a:cs typeface="Open San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par>
                          <p:cTn id="20" fill="hold" nodeType="afterGroup">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4" grpId="0" animBg="1"/>
      <p:bldP spid="6" grpId="0"/>
      <p:bldP spid="15" grpId="0" build="p"/>
      <p:bldP spid="27" grpId="0"/>
      <p:bldP spid="28" grpId="0"/>
      <p:bldP spid="29"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FD37-6842-5B4A-9E9B-A9FA65F2BDF8}"/>
              </a:ext>
            </a:extLst>
          </p:cNvPr>
          <p:cNvSpPr>
            <a:spLocks noGrp="1"/>
          </p:cNvSpPr>
          <p:nvPr>
            <p:ph type="ctrTitle"/>
          </p:nvPr>
        </p:nvSpPr>
        <p:spPr>
          <a:xfrm>
            <a:off x="479840" y="504497"/>
            <a:ext cx="6650421" cy="1176206"/>
          </a:xfrm>
        </p:spPr>
        <p:txBody>
          <a:bodyPr>
            <a:normAutofit fontScale="90000"/>
          </a:bodyPr>
          <a:lstStyle/>
          <a:p>
            <a:r>
              <a:rPr lang="en-US"/>
              <a:t>Organizational Capacity –</a:t>
            </a:r>
            <a:br>
              <a:rPr lang="en-US"/>
            </a:br>
            <a:r>
              <a:rPr lang="en-US"/>
              <a:t>History and Experience</a:t>
            </a:r>
          </a:p>
        </p:txBody>
      </p:sp>
      <p:sp>
        <p:nvSpPr>
          <p:cNvPr id="3" name="Slide Number Placeholder 2">
            <a:extLst>
              <a:ext uri="{FF2B5EF4-FFF2-40B4-BE49-F238E27FC236}">
                <a16:creationId xmlns:a16="http://schemas.microsoft.com/office/drawing/2014/main" id="{AE1EB8A4-D7F7-3549-A738-4BA332B4CF87}"/>
              </a:ext>
            </a:extLst>
          </p:cNvPr>
          <p:cNvSpPr>
            <a:spLocks noGrp="1"/>
          </p:cNvSpPr>
          <p:nvPr>
            <p:ph type="sldNum" sz="quarter" idx="14"/>
          </p:nvPr>
        </p:nvSpPr>
        <p:spPr/>
        <p:txBody>
          <a:bodyPr/>
          <a:lstStyle/>
          <a:p>
            <a:pPr>
              <a:defRPr/>
            </a:pPr>
            <a:fld id="{6D2E9491-A1EB-5542-9DA8-5DB1CE251419}" type="slidenum">
              <a:rPr lang="en-US" smtClean="0"/>
              <a:pPr>
                <a:defRPr/>
              </a:pPr>
              <a:t>2</a:t>
            </a:fld>
            <a:endParaRPr lang="en-US"/>
          </a:p>
        </p:txBody>
      </p:sp>
      <p:pic>
        <p:nvPicPr>
          <p:cNvPr id="7" name="Picture 6">
            <a:extLst>
              <a:ext uri="{FF2B5EF4-FFF2-40B4-BE49-F238E27FC236}">
                <a16:creationId xmlns:a16="http://schemas.microsoft.com/office/drawing/2014/main" id="{CB96B271-C61C-A448-B960-9C4C51DC333D}"/>
              </a:ext>
            </a:extLst>
          </p:cNvPr>
          <p:cNvPicPr>
            <a:picLocks noChangeAspect="1"/>
          </p:cNvPicPr>
          <p:nvPr/>
        </p:nvPicPr>
        <p:blipFill>
          <a:blip r:embed="rId3"/>
          <a:stretch>
            <a:fillRect/>
          </a:stretch>
        </p:blipFill>
        <p:spPr>
          <a:xfrm>
            <a:off x="8760077" y="616090"/>
            <a:ext cx="2727776" cy="610046"/>
          </a:xfrm>
          <a:prstGeom prst="rect">
            <a:avLst/>
          </a:prstGeom>
        </p:spPr>
      </p:pic>
      <p:sp>
        <p:nvSpPr>
          <p:cNvPr id="6" name="Text Placeholder 5">
            <a:extLst>
              <a:ext uri="{FF2B5EF4-FFF2-40B4-BE49-F238E27FC236}">
                <a16:creationId xmlns:a16="http://schemas.microsoft.com/office/drawing/2014/main" id="{C159FBEC-8F70-270F-CEC0-E3C46702F4FF}"/>
              </a:ext>
            </a:extLst>
          </p:cNvPr>
          <p:cNvSpPr>
            <a:spLocks noGrp="1"/>
          </p:cNvSpPr>
          <p:nvPr>
            <p:ph type="body" sz="quarter" idx="15"/>
          </p:nvPr>
        </p:nvSpPr>
        <p:spPr>
          <a:xfrm>
            <a:off x="479840" y="1714184"/>
            <a:ext cx="11327569" cy="4448415"/>
          </a:xfrm>
        </p:spPr>
        <p:txBody>
          <a:bodyPr/>
          <a:lstStyle/>
          <a:p>
            <a:pPr marL="236220"/>
            <a:r>
              <a:rPr lang="en-CO" sz="2000">
                <a:latin typeface="Open Sans"/>
                <a:ea typeface="Open Sans"/>
                <a:cs typeface="Open Sans"/>
              </a:rPr>
              <a:t>Over 28 years of experienc</a:t>
            </a:r>
            <a:r>
              <a:rPr lang="en-US" sz="2000">
                <a:latin typeface="Open Sans"/>
                <a:ea typeface="Open Sans"/>
                <a:cs typeface="Open Sans"/>
              </a:rPr>
              <a:t>e</a:t>
            </a:r>
            <a:r>
              <a:rPr lang="en-CO" sz="2000">
                <a:latin typeface="Open Sans"/>
                <a:ea typeface="Open Sans"/>
                <a:cs typeface="Open Sans"/>
              </a:rPr>
              <a:t> providing holistic and culturally responsive programs </a:t>
            </a:r>
            <a:r>
              <a:rPr lang="en-US" sz="2000">
                <a:latin typeface="Open Sans"/>
                <a:ea typeface="Open Sans"/>
                <a:cs typeface="Open Sans"/>
              </a:rPr>
              <a:t>and a</a:t>
            </a:r>
            <a:r>
              <a:rPr lang="en-CO" sz="2000">
                <a:latin typeface="Open Sans"/>
                <a:ea typeface="Open Sans"/>
                <a:cs typeface="Open Sans"/>
              </a:rPr>
              <a:t>ctivities in Alameda County.</a:t>
            </a:r>
            <a:endParaRPr lang="en-US" sz="2000">
              <a:latin typeface="Open Sans"/>
              <a:ea typeface="Open Sans"/>
              <a:cs typeface="Open Sans"/>
            </a:endParaRPr>
          </a:p>
          <a:p>
            <a:pPr marL="236220"/>
            <a:r>
              <a:rPr lang="en-US" sz="2000">
                <a:latin typeface="Open Sans"/>
                <a:ea typeface="Open Sans"/>
                <a:cs typeface="Open Sans"/>
              </a:rPr>
              <a:t>Has held several contracts with public systems for prevention and intervention services for opportunity youth: US DOL, CDPH, AC SSA, ACPD, City of Oakland, OUSD, and ACOE. </a:t>
            </a:r>
          </a:p>
          <a:p>
            <a:pPr marL="236220"/>
            <a:r>
              <a:rPr lang="en-US" sz="2000">
                <a:latin typeface="Open Sans"/>
                <a:ea typeface="Open Sans"/>
                <a:cs typeface="Open Sans"/>
              </a:rPr>
              <a:t>Lead entity for the sustainability of the California Reducing Disparities Program (CRDP) Behavioral Health Initiative funded by the CDPH.</a:t>
            </a:r>
            <a:endParaRPr lang="en-CO" sz="2000">
              <a:latin typeface="Open Sans"/>
              <a:ea typeface="Open Sans"/>
              <a:cs typeface="Open Sans"/>
            </a:endParaRPr>
          </a:p>
          <a:p>
            <a:pPr marL="236220"/>
            <a:r>
              <a:rPr lang="en-CO" sz="2000">
                <a:latin typeface="Open Sans"/>
                <a:ea typeface="Open Sans"/>
                <a:cs typeface="Open Sans"/>
              </a:rPr>
              <a:t>Currently working in 20 school communities across three school districts in Alameda County: OUSD, Emeryville Unified, Alameda County Office of Education. </a:t>
            </a:r>
          </a:p>
          <a:p>
            <a:pPr marL="236220"/>
            <a:r>
              <a:rPr lang="en-CO" sz="2000">
                <a:latin typeface="Open Sans"/>
                <a:ea typeface="Open Sans"/>
                <a:cs typeface="Open Sans"/>
              </a:rPr>
              <a:t>Currently provided concurrent enrollment courses in partnership with Peralta Community College District. </a:t>
            </a:r>
          </a:p>
        </p:txBody>
      </p:sp>
    </p:spTree>
    <p:extLst>
      <p:ext uri="{BB962C8B-B14F-4D97-AF65-F5344CB8AC3E}">
        <p14:creationId xmlns:p14="http://schemas.microsoft.com/office/powerpoint/2010/main" val="42633001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FBDF-5BF2-359B-608F-3E70C7FA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9FBF4-9147-8053-D7F2-6F90E7CFFB8D}"/>
              </a:ext>
            </a:extLst>
          </p:cNvPr>
          <p:cNvSpPr>
            <a:spLocks noGrp="1"/>
          </p:cNvSpPr>
          <p:nvPr>
            <p:ph type="ctrTitle"/>
          </p:nvPr>
        </p:nvSpPr>
        <p:spPr/>
        <p:txBody>
          <a:bodyPr>
            <a:normAutofit/>
          </a:bodyPr>
          <a:lstStyle/>
          <a:p>
            <a:r>
              <a:rPr lang="en-US">
                <a:latin typeface="Dosis"/>
              </a:rPr>
              <a:t>Types of Services Provided</a:t>
            </a:r>
            <a:endParaRPr lang="en-US"/>
          </a:p>
        </p:txBody>
      </p:sp>
      <p:sp>
        <p:nvSpPr>
          <p:cNvPr id="3" name="Slide Number Placeholder 2">
            <a:extLst>
              <a:ext uri="{FF2B5EF4-FFF2-40B4-BE49-F238E27FC236}">
                <a16:creationId xmlns:a16="http://schemas.microsoft.com/office/drawing/2014/main" id="{A04D8B5C-FD09-6CF5-E863-3B59B13689EB}"/>
              </a:ext>
            </a:extLst>
          </p:cNvPr>
          <p:cNvSpPr>
            <a:spLocks noGrp="1"/>
          </p:cNvSpPr>
          <p:nvPr>
            <p:ph type="sldNum" sz="quarter" idx="14"/>
          </p:nvPr>
        </p:nvSpPr>
        <p:spPr/>
        <p:txBody>
          <a:bodyPr/>
          <a:lstStyle/>
          <a:p>
            <a:pPr>
              <a:defRPr/>
            </a:pPr>
            <a:fld id="{6D2E9491-A1EB-5542-9DA8-5DB1CE251419}" type="slidenum">
              <a:rPr lang="en-US" smtClean="0"/>
              <a:pPr>
                <a:defRPr/>
              </a:pPr>
              <a:t>3</a:t>
            </a:fld>
            <a:endParaRPr lang="en-US"/>
          </a:p>
        </p:txBody>
      </p:sp>
      <p:sp>
        <p:nvSpPr>
          <p:cNvPr id="4" name="Text Placeholder 3">
            <a:extLst>
              <a:ext uri="{FF2B5EF4-FFF2-40B4-BE49-F238E27FC236}">
                <a16:creationId xmlns:a16="http://schemas.microsoft.com/office/drawing/2014/main" id="{48CD1550-5CC0-D089-BBEB-5214BA1F5723}"/>
              </a:ext>
            </a:extLst>
          </p:cNvPr>
          <p:cNvSpPr>
            <a:spLocks noGrp="1"/>
          </p:cNvSpPr>
          <p:nvPr>
            <p:ph type="body" sz="quarter" idx="15"/>
          </p:nvPr>
        </p:nvSpPr>
        <p:spPr>
          <a:xfrm>
            <a:off x="816202" y="1711958"/>
            <a:ext cx="10299364" cy="4430079"/>
          </a:xfrm>
        </p:spPr>
        <p:txBody>
          <a:bodyPr/>
          <a:lstStyle/>
          <a:p>
            <a:r>
              <a:rPr lang="en-US" sz="1600" b="1"/>
              <a:t>Assessment &amp; Planning (</a:t>
            </a:r>
            <a:r>
              <a:rPr lang="en-US" sz="1600"/>
              <a:t>Validated Psycho-Social Assessment, Life &amp; Career Roadmap Development, Life Map Creation)</a:t>
            </a:r>
          </a:p>
          <a:p>
            <a:r>
              <a:rPr lang="en-US" sz="1600" b="1"/>
              <a:t>Life Coaching &amp; Support (</a:t>
            </a:r>
            <a:r>
              <a:rPr lang="en-US" sz="1600"/>
              <a:t>1:1 Life Coaching Sessions, Family Engagement Activities, Incentive Payments to Support Engagement)</a:t>
            </a:r>
          </a:p>
          <a:p>
            <a:r>
              <a:rPr lang="en-US" sz="1600" b="1"/>
              <a:t>Education Support (</a:t>
            </a:r>
            <a:r>
              <a:rPr lang="en-US" sz="1600"/>
              <a:t>Re-enrollment in School/Educational Programs, School System Navigation, Summer Institute Participation, Learning Trips &amp; Experiential Activities_</a:t>
            </a:r>
          </a:p>
          <a:p>
            <a:r>
              <a:rPr lang="en-US" sz="1600" b="1"/>
              <a:t>Employment &amp; Career Readiness (</a:t>
            </a:r>
            <a:r>
              <a:rPr lang="en-US" sz="1600"/>
              <a:t>1:1 Job Readiness Coaching, Job Readiness Training Sessions, Paid Internships &amp; Employment Opportunities (including Safe Passages)</a:t>
            </a:r>
          </a:p>
          <a:p>
            <a:r>
              <a:rPr lang="en-US" sz="1600" b="1"/>
              <a:t>Systems Navigation &amp; Advocacy (</a:t>
            </a:r>
            <a:r>
              <a:rPr lang="en-US" sz="1600"/>
              <a:t>Public Systems Navigation (education, justice, healthcare, social services), Court Advocacy, Referrals to Additional Support Service</a:t>
            </a:r>
          </a:p>
          <a:p>
            <a:pPr marL="236220"/>
            <a:endParaRPr lang="en-US" sz="2000">
              <a:latin typeface="Open Sans"/>
              <a:ea typeface="Open Sans"/>
              <a:cs typeface="Open Sans"/>
            </a:endParaRPr>
          </a:p>
          <a:p>
            <a:pPr marL="236220"/>
            <a:endParaRPr lang="en-US" sz="2000">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p:txBody>
      </p:sp>
      <p:pic>
        <p:nvPicPr>
          <p:cNvPr id="7" name="Picture 6">
            <a:extLst>
              <a:ext uri="{FF2B5EF4-FFF2-40B4-BE49-F238E27FC236}">
                <a16:creationId xmlns:a16="http://schemas.microsoft.com/office/drawing/2014/main" id="{E02DF785-2777-3BB5-EE9B-BEC75DD49C28}"/>
              </a:ext>
            </a:extLst>
          </p:cNvPr>
          <p:cNvPicPr>
            <a:picLocks noChangeAspect="1"/>
          </p:cNvPicPr>
          <p:nvPr/>
        </p:nvPicPr>
        <p:blipFill>
          <a:blip r:embed="rId3"/>
          <a:stretch>
            <a:fillRect/>
          </a:stretch>
        </p:blipFill>
        <p:spPr>
          <a:xfrm>
            <a:off x="8760077" y="616090"/>
            <a:ext cx="2727776" cy="610046"/>
          </a:xfrm>
          <a:prstGeom prst="rect">
            <a:avLst/>
          </a:prstGeom>
        </p:spPr>
      </p:pic>
    </p:spTree>
    <p:extLst>
      <p:ext uri="{BB962C8B-B14F-4D97-AF65-F5344CB8AC3E}">
        <p14:creationId xmlns:p14="http://schemas.microsoft.com/office/powerpoint/2010/main" val="20880972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216FD-CDA5-7196-143A-601281763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64760-AFA8-45FA-0CA2-431DF295505D}"/>
              </a:ext>
            </a:extLst>
          </p:cNvPr>
          <p:cNvSpPr>
            <a:spLocks noGrp="1"/>
          </p:cNvSpPr>
          <p:nvPr>
            <p:ph type="ctrTitle"/>
          </p:nvPr>
        </p:nvSpPr>
        <p:spPr/>
        <p:txBody>
          <a:bodyPr>
            <a:normAutofit/>
          </a:bodyPr>
          <a:lstStyle/>
          <a:p>
            <a:r>
              <a:rPr lang="en-US">
                <a:latin typeface="Dosis"/>
              </a:rPr>
              <a:t>Referral Process &amp; Initiation</a:t>
            </a:r>
            <a:endParaRPr lang="en-US"/>
          </a:p>
        </p:txBody>
      </p:sp>
      <p:sp>
        <p:nvSpPr>
          <p:cNvPr id="3" name="Slide Number Placeholder 2">
            <a:extLst>
              <a:ext uri="{FF2B5EF4-FFF2-40B4-BE49-F238E27FC236}">
                <a16:creationId xmlns:a16="http://schemas.microsoft.com/office/drawing/2014/main" id="{D782131F-7876-12EB-8B90-0BAE173D77A7}"/>
              </a:ext>
            </a:extLst>
          </p:cNvPr>
          <p:cNvSpPr>
            <a:spLocks noGrp="1"/>
          </p:cNvSpPr>
          <p:nvPr>
            <p:ph type="sldNum" sz="quarter" idx="14"/>
          </p:nvPr>
        </p:nvSpPr>
        <p:spPr/>
        <p:txBody>
          <a:bodyPr/>
          <a:lstStyle/>
          <a:p>
            <a:pPr>
              <a:defRPr/>
            </a:pPr>
            <a:fld id="{6D2E9491-A1EB-5542-9DA8-5DB1CE251419}" type="slidenum">
              <a:rPr lang="en-US" smtClean="0"/>
              <a:pPr>
                <a:defRPr/>
              </a:pPr>
              <a:t>4</a:t>
            </a:fld>
            <a:endParaRPr lang="en-US"/>
          </a:p>
        </p:txBody>
      </p:sp>
      <p:sp>
        <p:nvSpPr>
          <p:cNvPr id="4" name="Text Placeholder 3">
            <a:extLst>
              <a:ext uri="{FF2B5EF4-FFF2-40B4-BE49-F238E27FC236}">
                <a16:creationId xmlns:a16="http://schemas.microsoft.com/office/drawing/2014/main" id="{BC3F3FD6-D88B-6DC2-EFFA-6EEA884BE326}"/>
              </a:ext>
            </a:extLst>
          </p:cNvPr>
          <p:cNvSpPr>
            <a:spLocks noGrp="1"/>
          </p:cNvSpPr>
          <p:nvPr>
            <p:ph type="body" sz="quarter" idx="15"/>
          </p:nvPr>
        </p:nvSpPr>
        <p:spPr>
          <a:xfrm>
            <a:off x="793456" y="1518615"/>
            <a:ext cx="10299364" cy="4430079"/>
          </a:xfrm>
        </p:spPr>
        <p:txBody>
          <a:bodyPr/>
          <a:lstStyle/>
          <a:p>
            <a:pPr marL="7620" indent="0">
              <a:buNone/>
            </a:pPr>
            <a:r>
              <a:rPr lang="en-US" sz="1600" b="1">
                <a:latin typeface="Open Sans"/>
                <a:ea typeface="Open Sans"/>
                <a:cs typeface="Open Sans"/>
              </a:rPr>
              <a:t>Where Referrals Come From</a:t>
            </a:r>
            <a:endParaRPr lang="en-US" sz="1600">
              <a:latin typeface="Open Sans"/>
              <a:ea typeface="Open Sans"/>
              <a:cs typeface="Open Sans"/>
            </a:endParaRPr>
          </a:p>
          <a:p>
            <a:pPr lvl="1"/>
            <a:r>
              <a:rPr lang="en-US" sz="1400" b="1"/>
              <a:t>Formal:</a:t>
            </a:r>
            <a:r>
              <a:rPr lang="en-US" sz="1400"/>
              <a:t> OUSD administrators/staff, COST meetings, partner agencies.</a:t>
            </a:r>
            <a:endParaRPr lang="en-US" sz="1400">
              <a:ea typeface="Open Sans Light"/>
              <a:cs typeface="Open Sans Light"/>
            </a:endParaRPr>
          </a:p>
          <a:p>
            <a:pPr lvl="1"/>
            <a:r>
              <a:rPr lang="en-US" sz="1400" b="1"/>
              <a:t>Informal:</a:t>
            </a:r>
            <a:r>
              <a:rPr lang="en-US" sz="1400"/>
              <a:t> Life Coaches identifying youth in the community or on school sites.</a:t>
            </a:r>
            <a:endParaRPr lang="en-US" sz="1400">
              <a:ea typeface="Open Sans Light"/>
              <a:cs typeface="Open Sans Light"/>
            </a:endParaRPr>
          </a:p>
          <a:p>
            <a:pPr lvl="1"/>
            <a:r>
              <a:rPr lang="en-US" sz="1400" b="1"/>
              <a:t>Self-Referrals:</a:t>
            </a:r>
            <a:r>
              <a:rPr lang="en-US" sz="1400"/>
              <a:t> Youth and families reaching out directly.</a:t>
            </a:r>
            <a:endParaRPr lang="en-US" sz="1400">
              <a:ea typeface="Open Sans Light"/>
              <a:cs typeface="Open Sans Light"/>
            </a:endParaRPr>
          </a:p>
          <a:p>
            <a:pPr lvl="1"/>
            <a:r>
              <a:rPr lang="en-US" sz="1400"/>
              <a:t>Post Release referrals come directly from DPO</a:t>
            </a:r>
            <a:endParaRPr lang="en-US" sz="1600"/>
          </a:p>
          <a:p>
            <a:pPr marL="7620" indent="0">
              <a:buNone/>
            </a:pPr>
            <a:r>
              <a:rPr lang="en-US" sz="1600" b="1">
                <a:latin typeface="Open Sans"/>
                <a:ea typeface="Open Sans"/>
                <a:cs typeface="Open Sans"/>
              </a:rPr>
              <a:t>After a Referral</a:t>
            </a:r>
            <a:endParaRPr lang="en-US" sz="1600">
              <a:latin typeface="Open Sans"/>
              <a:ea typeface="Open Sans"/>
              <a:cs typeface="Open Sans"/>
            </a:endParaRPr>
          </a:p>
          <a:p>
            <a:pPr lvl="1"/>
            <a:r>
              <a:rPr lang="en-US" sz="1400"/>
              <a:t>Life Coach connects with youth/family.</a:t>
            </a:r>
            <a:endParaRPr lang="en-US" sz="1400">
              <a:ea typeface="Open Sans Light"/>
              <a:cs typeface="Open Sans Light"/>
            </a:endParaRPr>
          </a:p>
          <a:p>
            <a:pPr lvl="1"/>
            <a:r>
              <a:rPr lang="en-US" sz="1400"/>
              <a:t>Intake process begins (forms, needs assessment, goal setting).</a:t>
            </a:r>
            <a:endParaRPr lang="en-US" sz="1400">
              <a:ea typeface="Open Sans Light"/>
              <a:cs typeface="Open Sans Light"/>
            </a:endParaRPr>
          </a:p>
          <a:p>
            <a:pPr lvl="1"/>
            <a:r>
              <a:rPr lang="en-US" sz="1400"/>
              <a:t>Immediate needs identified and initial supports provided.</a:t>
            </a:r>
            <a:endParaRPr lang="en-US" sz="1600"/>
          </a:p>
          <a:p>
            <a:pPr marL="7620" indent="0">
              <a:buNone/>
            </a:pPr>
            <a:r>
              <a:rPr lang="en-US" sz="1600" b="1">
                <a:latin typeface="Open Sans"/>
                <a:ea typeface="Open Sans"/>
                <a:cs typeface="Open Sans"/>
              </a:rPr>
              <a:t>Why Presence Matters</a:t>
            </a:r>
            <a:endParaRPr lang="en-US" sz="1600">
              <a:latin typeface="Open Sans"/>
              <a:ea typeface="Open Sans"/>
              <a:cs typeface="Open Sans"/>
            </a:endParaRPr>
          </a:p>
          <a:p>
            <a:pPr lvl="1"/>
            <a:r>
              <a:rPr lang="en-US" sz="1400"/>
              <a:t>Being regularly on OUSD sites makes us visible, builds trust, and ensures students and staff know we are accessible.</a:t>
            </a:r>
            <a:endParaRPr lang="en-US" sz="1400">
              <a:ea typeface="Open Sans Light"/>
              <a:cs typeface="Open Sans Light"/>
            </a:endParaRPr>
          </a:p>
          <a:p>
            <a:pPr marL="0" marR="210185" indent="0">
              <a:lnSpc>
                <a:spcPct val="150000"/>
              </a:lnSpc>
              <a:spcBef>
                <a:spcPts val="1200"/>
              </a:spcBef>
              <a:spcAft>
                <a:spcPts val="0"/>
              </a:spcAft>
              <a:buNone/>
            </a:pPr>
            <a:endParaRPr lang="en-US" sz="1600">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p:txBody>
      </p:sp>
      <p:pic>
        <p:nvPicPr>
          <p:cNvPr id="7" name="Picture 6">
            <a:extLst>
              <a:ext uri="{FF2B5EF4-FFF2-40B4-BE49-F238E27FC236}">
                <a16:creationId xmlns:a16="http://schemas.microsoft.com/office/drawing/2014/main" id="{6C4B5A16-739D-76EC-FA7A-36D4835D5183}"/>
              </a:ext>
            </a:extLst>
          </p:cNvPr>
          <p:cNvPicPr>
            <a:picLocks noChangeAspect="1"/>
          </p:cNvPicPr>
          <p:nvPr/>
        </p:nvPicPr>
        <p:blipFill>
          <a:blip r:embed="rId3"/>
          <a:stretch>
            <a:fillRect/>
          </a:stretch>
        </p:blipFill>
        <p:spPr>
          <a:xfrm>
            <a:off x="8760077" y="616090"/>
            <a:ext cx="2727776" cy="610046"/>
          </a:xfrm>
          <a:prstGeom prst="rect">
            <a:avLst/>
          </a:prstGeom>
        </p:spPr>
      </p:pic>
    </p:spTree>
    <p:extLst>
      <p:ext uri="{BB962C8B-B14F-4D97-AF65-F5344CB8AC3E}">
        <p14:creationId xmlns:p14="http://schemas.microsoft.com/office/powerpoint/2010/main" val="17976673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46DA-555C-2560-8B5B-88CD9C668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E19C3-E26E-8402-35FB-45E5D2F21D4F}"/>
              </a:ext>
            </a:extLst>
          </p:cNvPr>
          <p:cNvSpPr>
            <a:spLocks noGrp="1"/>
          </p:cNvSpPr>
          <p:nvPr>
            <p:ph type="ctrTitle"/>
          </p:nvPr>
        </p:nvSpPr>
        <p:spPr/>
        <p:txBody>
          <a:bodyPr>
            <a:normAutofit/>
          </a:bodyPr>
          <a:lstStyle/>
          <a:p>
            <a:r>
              <a:rPr lang="en-US">
                <a:latin typeface="Dosis"/>
              </a:rPr>
              <a:t>Data on Youth Serviced</a:t>
            </a:r>
            <a:endParaRPr lang="en-US"/>
          </a:p>
        </p:txBody>
      </p:sp>
      <p:sp>
        <p:nvSpPr>
          <p:cNvPr id="3" name="Slide Number Placeholder 2">
            <a:extLst>
              <a:ext uri="{FF2B5EF4-FFF2-40B4-BE49-F238E27FC236}">
                <a16:creationId xmlns:a16="http://schemas.microsoft.com/office/drawing/2014/main" id="{0109F474-22A1-6523-C1B5-E5C48071E48C}"/>
              </a:ext>
            </a:extLst>
          </p:cNvPr>
          <p:cNvSpPr>
            <a:spLocks noGrp="1"/>
          </p:cNvSpPr>
          <p:nvPr>
            <p:ph type="sldNum" sz="quarter" idx="14"/>
          </p:nvPr>
        </p:nvSpPr>
        <p:spPr/>
        <p:txBody>
          <a:bodyPr/>
          <a:lstStyle/>
          <a:p>
            <a:pPr>
              <a:defRPr/>
            </a:pPr>
            <a:fld id="{6D2E9491-A1EB-5542-9DA8-5DB1CE251419}" type="slidenum">
              <a:rPr lang="en-US" smtClean="0"/>
              <a:pPr>
                <a:defRPr/>
              </a:pPr>
              <a:t>5</a:t>
            </a:fld>
            <a:endParaRPr lang="en-US"/>
          </a:p>
        </p:txBody>
      </p:sp>
      <p:sp>
        <p:nvSpPr>
          <p:cNvPr id="4" name="Text Placeholder 3">
            <a:extLst>
              <a:ext uri="{FF2B5EF4-FFF2-40B4-BE49-F238E27FC236}">
                <a16:creationId xmlns:a16="http://schemas.microsoft.com/office/drawing/2014/main" id="{5AF8BB39-B030-1C94-9632-212BEEA9975C}"/>
              </a:ext>
            </a:extLst>
          </p:cNvPr>
          <p:cNvSpPr>
            <a:spLocks noGrp="1"/>
          </p:cNvSpPr>
          <p:nvPr>
            <p:ph type="body" sz="quarter" idx="15"/>
          </p:nvPr>
        </p:nvSpPr>
        <p:spPr>
          <a:xfrm>
            <a:off x="816202" y="1711958"/>
            <a:ext cx="10299364" cy="4430079"/>
          </a:xfrm>
        </p:spPr>
        <p:txBody>
          <a:bodyPr/>
          <a:lstStyle/>
          <a:p>
            <a:pPr marL="7620" indent="0">
              <a:buNone/>
            </a:pPr>
            <a:r>
              <a:rPr lang="en-US" sz="2000">
                <a:latin typeface="Open Sans"/>
                <a:ea typeface="Open Sans"/>
                <a:cs typeface="Open Sans"/>
              </a:rPr>
              <a:t>July 01, 2024 – June 30, 2025</a:t>
            </a:r>
          </a:p>
          <a:p>
            <a:pPr marL="350520" indent="-342900"/>
            <a:r>
              <a:rPr lang="en-US" sz="2000">
                <a:latin typeface="Open Sans"/>
                <a:ea typeface="Open Sans"/>
                <a:cs typeface="Open Sans"/>
              </a:rPr>
              <a:t>46 Justice Impacted Youth, 1072 hours of service</a:t>
            </a:r>
          </a:p>
          <a:p>
            <a:pPr marL="350520" indent="-342900"/>
            <a:r>
              <a:rPr lang="en-US" sz="2000">
                <a:solidFill>
                  <a:srgbClr val="3C3C3C"/>
                </a:solidFill>
                <a:latin typeface="Open Sans"/>
                <a:ea typeface="Open Sans"/>
                <a:cs typeface="Open Sans"/>
              </a:rPr>
              <a:t>79 Life and Career Road Maps completed</a:t>
            </a:r>
          </a:p>
          <a:p>
            <a:pPr marL="350520" indent="-342900"/>
            <a:r>
              <a:rPr lang="en-US" sz="2000">
                <a:solidFill>
                  <a:srgbClr val="3C3C3C"/>
                </a:solidFill>
                <a:latin typeface="Open Sans"/>
                <a:ea typeface="Open Sans"/>
                <a:cs typeface="Open Sans"/>
              </a:rPr>
              <a:t>46 Internships and Employment placement</a:t>
            </a:r>
          </a:p>
          <a:p>
            <a:pPr marL="350520" indent="-342900"/>
            <a:r>
              <a:rPr lang="en-US" sz="2000">
                <a:solidFill>
                  <a:srgbClr val="3C3C3C"/>
                </a:solidFill>
                <a:latin typeface="Open Sans"/>
                <a:ea typeface="Open Sans"/>
                <a:cs typeface="Open Sans"/>
              </a:rPr>
              <a:t>Communities served: 94601, 94603, 94605, 94607, 94621</a:t>
            </a:r>
          </a:p>
          <a:p>
            <a:pPr marL="236220"/>
            <a:endParaRPr lang="en-US" sz="2000">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p:txBody>
      </p:sp>
      <p:pic>
        <p:nvPicPr>
          <p:cNvPr id="7" name="Picture 6">
            <a:extLst>
              <a:ext uri="{FF2B5EF4-FFF2-40B4-BE49-F238E27FC236}">
                <a16:creationId xmlns:a16="http://schemas.microsoft.com/office/drawing/2014/main" id="{7BCF5C4C-BDF8-B856-20F7-D615BAC4A9E1}"/>
              </a:ext>
            </a:extLst>
          </p:cNvPr>
          <p:cNvPicPr>
            <a:picLocks noChangeAspect="1"/>
          </p:cNvPicPr>
          <p:nvPr/>
        </p:nvPicPr>
        <p:blipFill>
          <a:blip r:embed="rId3"/>
          <a:stretch>
            <a:fillRect/>
          </a:stretch>
        </p:blipFill>
        <p:spPr>
          <a:xfrm>
            <a:off x="8760077" y="616090"/>
            <a:ext cx="2727776" cy="610046"/>
          </a:xfrm>
          <a:prstGeom prst="rect">
            <a:avLst/>
          </a:prstGeom>
        </p:spPr>
      </p:pic>
    </p:spTree>
    <p:extLst>
      <p:ext uri="{BB962C8B-B14F-4D97-AF65-F5344CB8AC3E}">
        <p14:creationId xmlns:p14="http://schemas.microsoft.com/office/powerpoint/2010/main" val="2420968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a:extLst>
              <a:ext uri="{FF2B5EF4-FFF2-40B4-BE49-F238E27FC236}">
                <a16:creationId xmlns:a16="http://schemas.microsoft.com/office/drawing/2014/main" id="{7694F890-AADC-A142-B763-DA2A19D951E9}"/>
              </a:ext>
            </a:extLst>
          </p:cNvPr>
          <p:cNvSpPr>
            <a:spLocks noGrp="1" noChangeArrowheads="1"/>
          </p:cNvSpPr>
          <p:nvPr>
            <p:ph type="ctrTitle"/>
          </p:nvPr>
        </p:nvSpPr>
        <p:spPr>
          <a:xfrm>
            <a:off x="381000" y="482599"/>
            <a:ext cx="9144000" cy="766762"/>
          </a:xfrm>
        </p:spPr>
        <p:txBody>
          <a:bodyPr>
            <a:normAutofit/>
          </a:bodyPr>
          <a:lstStyle/>
          <a:p>
            <a:r>
              <a:rPr lang="en-US" altLang="en-US"/>
              <a:t>Mission</a:t>
            </a:r>
            <a:endParaRPr lang="en-US" altLang="en-US">
              <a:solidFill>
                <a:srgbClr val="6A69B0"/>
              </a:solidFill>
              <a:latin typeface="Dosis" pitchFamily="2" charset="77"/>
            </a:endParaRPr>
          </a:p>
        </p:txBody>
      </p:sp>
      <p:sp>
        <p:nvSpPr>
          <p:cNvPr id="4" name="Slide Number Placeholder 3">
            <a:extLst>
              <a:ext uri="{FF2B5EF4-FFF2-40B4-BE49-F238E27FC236}">
                <a16:creationId xmlns:a16="http://schemas.microsoft.com/office/drawing/2014/main" id="{FCBF4250-ABE0-D544-A82F-8DDF536AC727}"/>
              </a:ext>
            </a:extLst>
          </p:cNvPr>
          <p:cNvSpPr>
            <a:spLocks noGrp="1"/>
          </p:cNvSpPr>
          <p:nvPr>
            <p:ph type="sldNum" sz="quarter" idx="14"/>
          </p:nvPr>
        </p:nvSpPr>
        <p:spPr>
          <a:xfrm>
            <a:off x="11487853" y="6331610"/>
            <a:ext cx="438150" cy="365125"/>
          </a:xfrm>
        </p:spPr>
        <p:txBody>
          <a:bodyPr/>
          <a:lstStyle/>
          <a:p>
            <a:pPr>
              <a:defRPr/>
            </a:pPr>
            <a:fld id="{FB29906F-C311-F346-B529-5E5EDD6C47E8}" type="slidenum">
              <a:rPr lang="en-US"/>
              <a:pPr>
                <a:defRPr/>
              </a:pPr>
              <a:t>6</a:t>
            </a:fld>
            <a:endParaRPr lang="en-US"/>
          </a:p>
        </p:txBody>
      </p:sp>
      <p:sp>
        <p:nvSpPr>
          <p:cNvPr id="9" name="TextBox 8">
            <a:extLst>
              <a:ext uri="{FF2B5EF4-FFF2-40B4-BE49-F238E27FC236}">
                <a16:creationId xmlns:a16="http://schemas.microsoft.com/office/drawing/2014/main" id="{A9BC5956-7A49-B34D-A633-30744184F8A4}"/>
              </a:ext>
            </a:extLst>
          </p:cNvPr>
          <p:cNvSpPr txBox="1">
            <a:spLocks noChangeArrowheads="1"/>
          </p:cNvSpPr>
          <p:nvPr/>
        </p:nvSpPr>
        <p:spPr bwMode="auto">
          <a:xfrm>
            <a:off x="6250488" y="2192356"/>
            <a:ext cx="5237365" cy="426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lnSpc>
                <a:spcPct val="114000"/>
              </a:lnSpc>
            </a:pPr>
            <a:r>
              <a:rPr lang="en-US" sz="2800">
                <a:latin typeface="+mj-lt"/>
              </a:rPr>
              <a:t>Safe Passages disrupts the cycle of poverty by engaging youth and families to build and drive a continuum of services that  supports student success and community development.</a:t>
            </a:r>
          </a:p>
          <a:p>
            <a:pPr eaLnBrk="1" hangingPunct="1">
              <a:lnSpc>
                <a:spcPct val="114000"/>
              </a:lnSpc>
            </a:pPr>
            <a:endParaRPr lang="en-US" sz="2400">
              <a:latin typeface="+mj-lt"/>
            </a:endParaRPr>
          </a:p>
          <a:p>
            <a:pPr eaLnBrk="1" hangingPunct="1">
              <a:lnSpc>
                <a:spcPct val="114000"/>
              </a:lnSpc>
            </a:pPr>
            <a:endParaRPr lang="en-US" sz="2400">
              <a:latin typeface="+mj-lt"/>
            </a:endParaRPr>
          </a:p>
          <a:p>
            <a:pPr eaLnBrk="1" hangingPunct="1">
              <a:lnSpc>
                <a:spcPct val="114000"/>
              </a:lnSpc>
            </a:pPr>
            <a:endParaRPr lang="en-US" sz="2400">
              <a:latin typeface="+mj-lt"/>
            </a:endParaRPr>
          </a:p>
        </p:txBody>
      </p:sp>
      <p:pic>
        <p:nvPicPr>
          <p:cNvPr id="10" name="Picture 9">
            <a:extLst>
              <a:ext uri="{FF2B5EF4-FFF2-40B4-BE49-F238E27FC236}">
                <a16:creationId xmlns:a16="http://schemas.microsoft.com/office/drawing/2014/main" id="{C525D886-5C14-B74B-918E-8466FD0D2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36" y="1761940"/>
            <a:ext cx="5090019" cy="3334119"/>
          </a:xfrm>
          <a:prstGeom prst="rect">
            <a:avLst/>
          </a:prstGeom>
        </p:spPr>
      </p:pic>
      <p:pic>
        <p:nvPicPr>
          <p:cNvPr id="14" name="Picture 13">
            <a:extLst>
              <a:ext uri="{FF2B5EF4-FFF2-40B4-BE49-F238E27FC236}">
                <a16:creationId xmlns:a16="http://schemas.microsoft.com/office/drawing/2014/main" id="{CB96B271-C61C-A448-B960-9C4C51DC333D}"/>
              </a:ext>
            </a:extLst>
          </p:cNvPr>
          <p:cNvPicPr>
            <a:picLocks noChangeAspect="1"/>
          </p:cNvPicPr>
          <p:nvPr/>
        </p:nvPicPr>
        <p:blipFill>
          <a:blip r:embed="rId4"/>
          <a:stretch>
            <a:fillRect/>
          </a:stretch>
        </p:blipFill>
        <p:spPr>
          <a:xfrm>
            <a:off x="8760077" y="639315"/>
            <a:ext cx="2727776" cy="610046"/>
          </a:xfrm>
          <a:prstGeom prst="rect">
            <a:avLst/>
          </a:prstGeom>
        </p:spPr>
      </p:pic>
      <p:pic>
        <p:nvPicPr>
          <p:cNvPr id="2" name="Picture 1" descr="A group of people in graduation gowns and caps&#10;&#10;AI-generated content may be incorrect.">
            <a:extLst>
              <a:ext uri="{FF2B5EF4-FFF2-40B4-BE49-F238E27FC236}">
                <a16:creationId xmlns:a16="http://schemas.microsoft.com/office/drawing/2014/main" id="{7084245E-981B-0A90-A70A-9C7A11FDF389}"/>
              </a:ext>
            </a:extLst>
          </p:cNvPr>
          <p:cNvPicPr>
            <a:picLocks noChangeAspect="1"/>
          </p:cNvPicPr>
          <p:nvPr/>
        </p:nvPicPr>
        <p:blipFill>
          <a:blip r:embed="rId5"/>
          <a:stretch>
            <a:fillRect/>
          </a:stretch>
        </p:blipFill>
        <p:spPr>
          <a:xfrm>
            <a:off x="501161" y="1764323"/>
            <a:ext cx="5515708" cy="3675185"/>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FD37-6842-5B4A-9E9B-A9FA65F2BDF8}"/>
              </a:ext>
            </a:extLst>
          </p:cNvPr>
          <p:cNvSpPr>
            <a:spLocks noGrp="1"/>
          </p:cNvSpPr>
          <p:nvPr>
            <p:ph type="ctrTitle"/>
          </p:nvPr>
        </p:nvSpPr>
        <p:spPr/>
        <p:txBody>
          <a:bodyPr/>
          <a:lstStyle/>
          <a:p>
            <a:r>
              <a:rPr lang="en-US">
                <a:latin typeface="Dosis"/>
              </a:rPr>
              <a:t>SP Post Release Team</a:t>
            </a:r>
            <a:endParaRPr lang="en-US"/>
          </a:p>
        </p:txBody>
      </p:sp>
      <p:sp>
        <p:nvSpPr>
          <p:cNvPr id="3" name="Slide Number Placeholder 2">
            <a:extLst>
              <a:ext uri="{FF2B5EF4-FFF2-40B4-BE49-F238E27FC236}">
                <a16:creationId xmlns:a16="http://schemas.microsoft.com/office/drawing/2014/main" id="{AE1EB8A4-D7F7-3549-A738-4BA332B4CF87}"/>
              </a:ext>
            </a:extLst>
          </p:cNvPr>
          <p:cNvSpPr>
            <a:spLocks noGrp="1"/>
          </p:cNvSpPr>
          <p:nvPr>
            <p:ph type="sldNum" sz="quarter" idx="14"/>
          </p:nvPr>
        </p:nvSpPr>
        <p:spPr/>
        <p:txBody>
          <a:bodyPr/>
          <a:lstStyle/>
          <a:p>
            <a:pPr>
              <a:defRPr/>
            </a:pPr>
            <a:fld id="{6D2E9491-A1EB-5542-9DA8-5DB1CE251419}" type="slidenum">
              <a:rPr lang="en-US" smtClean="0"/>
              <a:pPr>
                <a:defRPr/>
              </a:pPr>
              <a:t>7</a:t>
            </a:fld>
            <a:endParaRPr lang="en-US"/>
          </a:p>
        </p:txBody>
      </p:sp>
      <p:sp>
        <p:nvSpPr>
          <p:cNvPr id="4" name="Text Placeholder 3">
            <a:extLst>
              <a:ext uri="{FF2B5EF4-FFF2-40B4-BE49-F238E27FC236}">
                <a16:creationId xmlns:a16="http://schemas.microsoft.com/office/drawing/2014/main" id="{38D66AFF-5F65-C140-B095-B27CE8CB7BA1}"/>
              </a:ext>
            </a:extLst>
          </p:cNvPr>
          <p:cNvSpPr>
            <a:spLocks noGrp="1"/>
          </p:cNvSpPr>
          <p:nvPr>
            <p:ph type="body" sz="quarter" idx="15"/>
          </p:nvPr>
        </p:nvSpPr>
        <p:spPr>
          <a:xfrm>
            <a:off x="816202" y="1711958"/>
            <a:ext cx="10299364" cy="4430079"/>
          </a:xfrm>
        </p:spPr>
        <p:txBody>
          <a:bodyPr/>
          <a:lstStyle/>
          <a:p>
            <a:pPr marL="285750" marR="210185" indent="-285750">
              <a:lnSpc>
                <a:spcPct val="150000"/>
              </a:lnSpc>
              <a:spcBef>
                <a:spcPts val="1200"/>
              </a:spcBef>
              <a:spcAft>
                <a:spcPts val="0"/>
              </a:spcAft>
            </a:pPr>
            <a:r>
              <a:rPr lang="en-US" sz="2000">
                <a:solidFill>
                  <a:srgbClr val="3C3C3C"/>
                </a:solidFill>
                <a:latin typeface="Open Sans"/>
                <a:ea typeface="Open Sans"/>
                <a:cs typeface="Open Sans"/>
              </a:rPr>
              <a:t>Josefina Alvarado Mena. Esq., Chief Executive Officer </a:t>
            </a:r>
            <a:endParaRPr lang="en-US" sz="2000">
              <a:solidFill>
                <a:srgbClr val="3C3C3C"/>
              </a:solidFill>
              <a:latin typeface="Arial"/>
              <a:ea typeface="Open Sans"/>
              <a:cs typeface="Open Sans"/>
            </a:endParaRPr>
          </a:p>
          <a:p>
            <a:pPr marL="236220"/>
            <a:r>
              <a:rPr lang="en-US" sz="2000">
                <a:solidFill>
                  <a:srgbClr val="3C3C3C"/>
                </a:solidFill>
                <a:latin typeface="Open Sans"/>
                <a:ea typeface="Open Sans"/>
                <a:cs typeface="Open Sans"/>
              </a:rPr>
              <a:t>Jonathan Brumfield, M.A., Executive Director, Youth Development </a:t>
            </a:r>
            <a:endParaRPr lang="en-US" sz="2000"/>
          </a:p>
          <a:p>
            <a:pPr marL="236220"/>
            <a:r>
              <a:rPr lang="en-US" sz="2000">
                <a:solidFill>
                  <a:srgbClr val="3C3C3C"/>
                </a:solidFill>
                <a:latin typeface="Open Sans"/>
                <a:ea typeface="Open Sans"/>
                <a:cs typeface="Open Sans"/>
              </a:rPr>
              <a:t>Gary B. Mallare, Ph.D., Life Coaching Program Manager </a:t>
            </a:r>
            <a:endParaRPr lang="en-US" sz="2000"/>
          </a:p>
          <a:p>
            <a:pPr marL="285750" marR="210185" indent="-285750">
              <a:lnSpc>
                <a:spcPct val="150000"/>
              </a:lnSpc>
              <a:spcBef>
                <a:spcPts val="1200"/>
              </a:spcBef>
              <a:spcAft>
                <a:spcPts val="0"/>
              </a:spcAft>
            </a:pPr>
            <a:r>
              <a:rPr lang="en-US" sz="2000">
                <a:solidFill>
                  <a:srgbClr val="3C3C3C"/>
                </a:solidFill>
                <a:latin typeface="Open Sans"/>
                <a:ea typeface="Open Sans"/>
                <a:cs typeface="Open Sans"/>
              </a:rPr>
              <a:t>Alfonso Silva, MSW, Reentry Life and Career Roadmap Coach</a:t>
            </a:r>
          </a:p>
          <a:p>
            <a:pPr marL="285750" marR="210185" indent="-285750">
              <a:lnSpc>
                <a:spcPct val="150000"/>
              </a:lnSpc>
              <a:spcBef>
                <a:spcPts val="1200"/>
              </a:spcBef>
              <a:spcAft>
                <a:spcPts val="0"/>
              </a:spcAft>
            </a:pPr>
            <a:r>
              <a:rPr lang="en-US" sz="2000">
                <a:solidFill>
                  <a:srgbClr val="3C3C3C"/>
                </a:solidFill>
                <a:latin typeface="Open Sans"/>
                <a:ea typeface="Open Sans"/>
                <a:cs typeface="Open Sans"/>
              </a:rPr>
              <a:t>Jasmin Medina, Reentry Life and Career Roadmap Coach</a:t>
            </a:r>
          </a:p>
          <a:p>
            <a:pPr marL="285750" marR="210185" indent="-285750">
              <a:lnSpc>
                <a:spcPct val="150000"/>
              </a:lnSpc>
              <a:spcBef>
                <a:spcPts val="1200"/>
              </a:spcBef>
              <a:spcAft>
                <a:spcPts val="0"/>
              </a:spcAft>
            </a:pPr>
            <a:r>
              <a:rPr lang="en-US" sz="2000">
                <a:solidFill>
                  <a:srgbClr val="3C3C3C"/>
                </a:solidFill>
                <a:latin typeface="Open Sans"/>
                <a:ea typeface="Open Sans"/>
                <a:cs typeface="Open Sans"/>
              </a:rPr>
              <a:t>Martin Hurtado, Reentry Life and Career Roadmap Coach</a:t>
            </a:r>
          </a:p>
          <a:p>
            <a:pPr marL="285750" marR="210185" indent="-285750">
              <a:lnSpc>
                <a:spcPct val="150000"/>
              </a:lnSpc>
              <a:spcBef>
                <a:spcPts val="1200"/>
              </a:spcBef>
              <a:spcAft>
                <a:spcPts val="0"/>
              </a:spcAft>
            </a:pPr>
            <a:r>
              <a:rPr lang="en-US" sz="2000">
                <a:solidFill>
                  <a:srgbClr val="3C3C3C"/>
                </a:solidFill>
                <a:latin typeface="Open Sans"/>
                <a:ea typeface="Open Sans"/>
                <a:cs typeface="Open Sans"/>
              </a:rPr>
              <a:t>Kimiko </a:t>
            </a:r>
            <a:r>
              <a:rPr lang="en-US" sz="2000" err="1">
                <a:solidFill>
                  <a:srgbClr val="3C3C3C"/>
                </a:solidFill>
                <a:latin typeface="Open Sans"/>
                <a:ea typeface="Open Sans"/>
                <a:cs typeface="Open Sans"/>
              </a:rPr>
              <a:t>Tahara</a:t>
            </a:r>
            <a:r>
              <a:rPr lang="en-US" sz="1800">
                <a:solidFill>
                  <a:srgbClr val="3C3C3C"/>
                </a:solidFill>
                <a:latin typeface="Open Sans"/>
                <a:ea typeface="Open Sans"/>
                <a:cs typeface="Open Sans"/>
              </a:rPr>
              <a:t>, Evaluation and Data Manager</a:t>
            </a:r>
            <a:endParaRPr lang="en-US" sz="1800" err="1">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a:p>
            <a:pPr marL="285750" marR="210185" indent="-285750">
              <a:lnSpc>
                <a:spcPct val="150000"/>
              </a:lnSpc>
              <a:spcBef>
                <a:spcPts val="1200"/>
              </a:spcBef>
              <a:spcAft>
                <a:spcPts val="0"/>
              </a:spcAft>
            </a:pPr>
            <a:endParaRPr lang="en-US" sz="1600">
              <a:solidFill>
                <a:srgbClr val="3C3C3C"/>
              </a:solidFill>
              <a:latin typeface="Open Sans"/>
              <a:ea typeface="Open Sans"/>
              <a:cs typeface="Open Sans"/>
            </a:endParaRPr>
          </a:p>
        </p:txBody>
      </p:sp>
      <p:pic>
        <p:nvPicPr>
          <p:cNvPr id="7" name="Picture 6">
            <a:extLst>
              <a:ext uri="{FF2B5EF4-FFF2-40B4-BE49-F238E27FC236}">
                <a16:creationId xmlns:a16="http://schemas.microsoft.com/office/drawing/2014/main" id="{CB96B271-C61C-A448-B960-9C4C51DC333D}"/>
              </a:ext>
            </a:extLst>
          </p:cNvPr>
          <p:cNvPicPr>
            <a:picLocks noChangeAspect="1"/>
          </p:cNvPicPr>
          <p:nvPr/>
        </p:nvPicPr>
        <p:blipFill>
          <a:blip r:embed="rId3"/>
          <a:stretch>
            <a:fillRect/>
          </a:stretch>
        </p:blipFill>
        <p:spPr>
          <a:xfrm>
            <a:off x="8760077" y="616090"/>
            <a:ext cx="2727776" cy="610046"/>
          </a:xfrm>
          <a:prstGeom prst="rect">
            <a:avLst/>
          </a:prstGeom>
        </p:spPr>
      </p:pic>
    </p:spTree>
    <p:extLst>
      <p:ext uri="{BB962C8B-B14F-4D97-AF65-F5344CB8AC3E}">
        <p14:creationId xmlns:p14="http://schemas.microsoft.com/office/powerpoint/2010/main" val="2528042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8695-C3ED-8B16-F1BA-3AF3A0901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C0DA7-5559-FEE5-5DCC-C6018C4BC7FB}"/>
              </a:ext>
            </a:extLst>
          </p:cNvPr>
          <p:cNvSpPr>
            <a:spLocks noGrp="1"/>
          </p:cNvSpPr>
          <p:nvPr>
            <p:ph type="ctrTitle"/>
          </p:nvPr>
        </p:nvSpPr>
        <p:spPr/>
        <p:txBody>
          <a:bodyPr/>
          <a:lstStyle/>
          <a:p>
            <a:r>
              <a:rPr lang="en-US"/>
              <a:t>Life Coaching Model</a:t>
            </a:r>
          </a:p>
        </p:txBody>
      </p:sp>
      <p:sp>
        <p:nvSpPr>
          <p:cNvPr id="3" name="Slide Number Placeholder 2">
            <a:extLst>
              <a:ext uri="{FF2B5EF4-FFF2-40B4-BE49-F238E27FC236}">
                <a16:creationId xmlns:a16="http://schemas.microsoft.com/office/drawing/2014/main" id="{A397BE0E-81E1-78F6-40FB-C49E956EC2C4}"/>
              </a:ext>
            </a:extLst>
          </p:cNvPr>
          <p:cNvSpPr>
            <a:spLocks noGrp="1"/>
          </p:cNvSpPr>
          <p:nvPr>
            <p:ph type="sldNum" sz="quarter" idx="14"/>
          </p:nvPr>
        </p:nvSpPr>
        <p:spPr/>
        <p:txBody>
          <a:bodyPr/>
          <a:lstStyle/>
          <a:p>
            <a:pPr>
              <a:defRPr/>
            </a:pPr>
            <a:fld id="{6D2E9491-A1EB-5542-9DA8-5DB1CE251419}" type="slidenum">
              <a:rPr lang="en-US" smtClean="0"/>
              <a:pPr>
                <a:defRPr/>
              </a:pPr>
              <a:t>8</a:t>
            </a:fld>
            <a:endParaRPr lang="en-US"/>
          </a:p>
        </p:txBody>
      </p:sp>
      <p:sp>
        <p:nvSpPr>
          <p:cNvPr id="4" name="Text Placeholder 3">
            <a:extLst>
              <a:ext uri="{FF2B5EF4-FFF2-40B4-BE49-F238E27FC236}">
                <a16:creationId xmlns:a16="http://schemas.microsoft.com/office/drawing/2014/main" id="{3D10F808-D79C-0BDC-341A-B7BB95B6BDFD}"/>
              </a:ext>
            </a:extLst>
          </p:cNvPr>
          <p:cNvSpPr>
            <a:spLocks noGrp="1"/>
          </p:cNvSpPr>
          <p:nvPr>
            <p:ph type="body" sz="quarter" idx="15"/>
          </p:nvPr>
        </p:nvSpPr>
        <p:spPr>
          <a:xfrm>
            <a:off x="384023" y="1404884"/>
            <a:ext cx="11550408" cy="4737153"/>
          </a:xfrm>
        </p:spPr>
        <p:txBody>
          <a:bodyPr/>
          <a:lstStyle/>
          <a:p>
            <a:pPr marL="285750" marR="210185" indent="-285750">
              <a:lnSpc>
                <a:spcPct val="150000"/>
              </a:lnSpc>
              <a:spcBef>
                <a:spcPts val="1200"/>
              </a:spcBef>
              <a:spcAft>
                <a:spcPts val="0"/>
              </a:spcAft>
            </a:pPr>
            <a:r>
              <a:rPr lang="en-US" sz="1500" b="1" dirty="0">
                <a:effectLst/>
                <a:latin typeface="Arial"/>
                <a:ea typeface="Arial" panose="020B0604020202020204" pitchFamily="34" charset="0"/>
                <a:cs typeface="Open Sans"/>
              </a:rPr>
              <a:t>The</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Safe</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Passages</a:t>
            </a:r>
            <a:r>
              <a:rPr lang="en-US" sz="1500" b="1" spc="-30"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Law</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and</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Social</a:t>
            </a:r>
            <a:r>
              <a:rPr lang="en-US" sz="1500" b="1" spc="-30"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Justice</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Life</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Coaching</a:t>
            </a:r>
            <a:r>
              <a:rPr lang="en-US" sz="1500" b="1" spc="-35" dirty="0">
                <a:effectLst/>
                <a:latin typeface="Arial"/>
                <a:ea typeface="Arial" panose="020B0604020202020204" pitchFamily="34" charset="0"/>
                <a:cs typeface="Open Sans"/>
              </a:rPr>
              <a:t> </a:t>
            </a:r>
            <a:r>
              <a:rPr lang="en-US" sz="1500" b="1" dirty="0">
                <a:effectLst/>
                <a:latin typeface="Arial"/>
                <a:ea typeface="Arial" panose="020B0604020202020204" pitchFamily="34" charset="0"/>
                <a:cs typeface="Open Sans"/>
              </a:rPr>
              <a:t>Program</a:t>
            </a:r>
            <a:r>
              <a:rPr lang="en-US" sz="1500" b="1" spc="-30" dirty="0">
                <a:effectLst/>
                <a:latin typeface="Arial"/>
                <a:ea typeface="Arial" panose="020B0604020202020204" pitchFamily="34" charset="0"/>
                <a:cs typeface="Open Sans"/>
              </a:rPr>
              <a:t> </a:t>
            </a:r>
            <a:r>
              <a:rPr lang="en-US" sz="1500" dirty="0">
                <a:effectLst/>
                <a:latin typeface="Arial"/>
                <a:ea typeface="Arial" panose="020B0604020202020204" pitchFamily="34" charset="0"/>
                <a:cs typeface="Open Sans"/>
              </a:rPr>
              <a:t>(LSJ</a:t>
            </a:r>
            <a:r>
              <a:rPr lang="en-US" sz="1500" spc="-35" dirty="0">
                <a:effectLst/>
                <a:latin typeface="Arial"/>
                <a:ea typeface="Arial" panose="020B0604020202020204" pitchFamily="34" charset="0"/>
                <a:cs typeface="Open Sans"/>
              </a:rPr>
              <a:t> </a:t>
            </a:r>
            <a:r>
              <a:rPr lang="en-US" sz="1500" dirty="0">
                <a:effectLst/>
                <a:latin typeface="Arial"/>
                <a:ea typeface="Arial" panose="020B0604020202020204" pitchFamily="34" charset="0"/>
                <a:cs typeface="Open Sans"/>
              </a:rPr>
              <a:t>Life</a:t>
            </a:r>
            <a:r>
              <a:rPr lang="en-US" sz="1500" spc="-35" dirty="0">
                <a:effectLst/>
                <a:latin typeface="Arial"/>
                <a:ea typeface="Arial" panose="020B0604020202020204" pitchFamily="34" charset="0"/>
                <a:cs typeface="Open Sans"/>
              </a:rPr>
              <a:t> </a:t>
            </a:r>
            <a:r>
              <a:rPr lang="en-US" sz="1500" dirty="0">
                <a:effectLst/>
                <a:latin typeface="Arial"/>
                <a:ea typeface="Arial" panose="020B0604020202020204" pitchFamily="34" charset="0"/>
                <a:cs typeface="Open Sans"/>
              </a:rPr>
              <a:t>Coaching</a:t>
            </a:r>
            <a:r>
              <a:rPr lang="en-US" sz="1500" spc="-30" dirty="0">
                <a:effectLst/>
                <a:latin typeface="Arial"/>
                <a:ea typeface="Arial" panose="020B0604020202020204" pitchFamily="34" charset="0"/>
                <a:cs typeface="Open Sans"/>
              </a:rPr>
              <a:t> </a:t>
            </a:r>
            <a:r>
              <a:rPr lang="en-US" sz="1500" dirty="0">
                <a:effectLst/>
                <a:latin typeface="Arial"/>
                <a:ea typeface="Arial" panose="020B0604020202020204" pitchFamily="34" charset="0"/>
                <a:cs typeface="Open Sans"/>
              </a:rPr>
              <a:t>Program)</a:t>
            </a:r>
            <a:r>
              <a:rPr lang="en-US" sz="1500" spc="-35" dirty="0">
                <a:effectLst/>
                <a:latin typeface="Arial"/>
                <a:ea typeface="Arial" panose="020B0604020202020204" pitchFamily="34" charset="0"/>
                <a:cs typeface="Open Sans"/>
              </a:rPr>
              <a:t> is a </a:t>
            </a:r>
            <a:r>
              <a:rPr lang="en-US" sz="1500" spc="-30" dirty="0">
                <a:effectLst/>
                <a:latin typeface="Arial"/>
                <a:ea typeface="Arial" panose="020B0604020202020204" pitchFamily="34" charset="0"/>
                <a:cs typeface="Open Sans"/>
              </a:rPr>
              <a:t>Community </a:t>
            </a:r>
            <a:r>
              <a:rPr lang="en-US" sz="1500" dirty="0">
                <a:effectLst/>
                <a:latin typeface="Arial"/>
                <a:ea typeface="Arial" panose="020B0604020202020204" pitchFamily="34" charset="0"/>
                <a:cs typeface="Open Sans"/>
              </a:rPr>
              <a:t>Defined Evidence Practice (CDEP</a:t>
            </a:r>
            <a:r>
              <a:rPr lang="en-US" sz="1500" dirty="0">
                <a:latin typeface="Arial"/>
                <a:ea typeface="Arial" panose="020B0604020202020204" pitchFamily="34" charset="0"/>
                <a:cs typeface="Open Sans"/>
              </a:rPr>
              <a:t>) rooted in African American and Latinx cultural </a:t>
            </a:r>
            <a:r>
              <a:rPr lang="en-US" sz="1500" dirty="0">
                <a:latin typeface="Arial"/>
                <a:ea typeface="Open Sans"/>
                <a:cs typeface="Open Sans"/>
              </a:rPr>
              <a:t>values and trauma-informed care. </a:t>
            </a:r>
            <a:endParaRPr lang="en-US" sz="1500" dirty="0">
              <a:latin typeface="Open Sans"/>
              <a:ea typeface="Open Sans"/>
              <a:cs typeface="Open Sans"/>
            </a:endParaRPr>
          </a:p>
          <a:p>
            <a:pPr marL="285750" marR="210185" indent="-285750">
              <a:lnSpc>
                <a:spcPct val="150000"/>
              </a:lnSpc>
              <a:spcBef>
                <a:spcPts val="1200"/>
              </a:spcBef>
              <a:spcAft>
                <a:spcPts val="0"/>
              </a:spcAft>
            </a:pPr>
            <a:r>
              <a:rPr lang="en-US" sz="1500" dirty="0">
                <a:latin typeface="Open Sans"/>
                <a:ea typeface="Open Sans"/>
                <a:cs typeface="Open Sans"/>
              </a:rPr>
              <a:t>Addresses the behavioral and mental health needs of adjudicated and at-risk youth of color, ages 14–25, residing in underserved neighborhoods, communities impacted by chronic poverty, racism, educational disenfranchisement, and juvenile justice system involvement.</a:t>
            </a:r>
            <a:r>
              <a:rPr lang="en-US" sz="1500" dirty="0">
                <a:latin typeface="Arial"/>
                <a:ea typeface="Open Sans"/>
                <a:cs typeface="Open Sans"/>
              </a:rPr>
              <a:t> </a:t>
            </a:r>
            <a:endParaRPr lang="en-US" sz="1500" dirty="0">
              <a:latin typeface="Open Sans"/>
              <a:ea typeface="Open Sans"/>
              <a:cs typeface="Open Sans"/>
            </a:endParaRPr>
          </a:p>
          <a:p>
            <a:pPr marL="285750" marR="210185" indent="-285750">
              <a:lnSpc>
                <a:spcPct val="150000"/>
              </a:lnSpc>
              <a:spcBef>
                <a:spcPts val="1200"/>
              </a:spcBef>
              <a:spcAft>
                <a:spcPts val="0"/>
              </a:spcAft>
            </a:pPr>
            <a:r>
              <a:rPr lang="en-US" sz="1500" dirty="0">
                <a:latin typeface="Open Sans"/>
                <a:ea typeface="Open Sans"/>
                <a:cs typeface="Open Sans"/>
              </a:rPr>
              <a:t>A comprehensive, intensive, trauma-informed, culturally grounded services, including individualized life coaching, clinical case management, mentorship, family engagement, life skills education, navigate public systems (education, justice, healthcare, social services), offer court accompaniment, support with obtaining legal documents, and co-develop Life and Career Roadmaps with youth and families.</a:t>
            </a:r>
          </a:p>
          <a:p>
            <a:pPr marL="285750" marR="210185" indent="-285750">
              <a:lnSpc>
                <a:spcPct val="150000"/>
              </a:lnSpc>
              <a:spcBef>
                <a:spcPts val="1200"/>
              </a:spcBef>
              <a:spcAft>
                <a:spcPts val="0"/>
              </a:spcAft>
            </a:pPr>
            <a:r>
              <a:rPr lang="en-US" sz="1500" dirty="0">
                <a:latin typeface="Open Sans"/>
                <a:ea typeface="Open Sans"/>
                <a:cs typeface="Open Sans"/>
              </a:rPr>
              <a:t>At its core, the Life Coaching Program aims to empower youth and break the cycle of violence and incarceration for youth of color by building resilience, fostering culturally rooted healing, and promoting long-term mental wellness and stability.</a:t>
            </a:r>
          </a:p>
        </p:txBody>
      </p:sp>
      <p:pic>
        <p:nvPicPr>
          <p:cNvPr id="7" name="Picture 6">
            <a:extLst>
              <a:ext uri="{FF2B5EF4-FFF2-40B4-BE49-F238E27FC236}">
                <a16:creationId xmlns:a16="http://schemas.microsoft.com/office/drawing/2014/main" id="{D5324358-A6C0-A5DA-32FD-C73E74EAAF78}"/>
              </a:ext>
            </a:extLst>
          </p:cNvPr>
          <p:cNvPicPr>
            <a:picLocks noChangeAspect="1"/>
          </p:cNvPicPr>
          <p:nvPr/>
        </p:nvPicPr>
        <p:blipFill>
          <a:blip r:embed="rId3"/>
          <a:stretch>
            <a:fillRect/>
          </a:stretch>
        </p:blipFill>
        <p:spPr>
          <a:xfrm>
            <a:off x="8760077" y="616090"/>
            <a:ext cx="2727776" cy="610046"/>
          </a:xfrm>
          <a:prstGeom prst="rect">
            <a:avLst/>
          </a:prstGeom>
        </p:spPr>
      </p:pic>
    </p:spTree>
    <p:extLst>
      <p:ext uri="{BB962C8B-B14F-4D97-AF65-F5344CB8AC3E}">
        <p14:creationId xmlns:p14="http://schemas.microsoft.com/office/powerpoint/2010/main" val="39136254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8603-B33C-5603-1317-4F157363C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309F9-01C7-EE2D-C25E-E8D13E34EB9E}"/>
              </a:ext>
            </a:extLst>
          </p:cNvPr>
          <p:cNvSpPr>
            <a:spLocks noGrp="1"/>
          </p:cNvSpPr>
          <p:nvPr>
            <p:ph type="ctrTitle"/>
          </p:nvPr>
        </p:nvSpPr>
        <p:spPr>
          <a:xfrm>
            <a:off x="418785" y="502919"/>
            <a:ext cx="9106215" cy="514862"/>
          </a:xfrm>
        </p:spPr>
        <p:txBody>
          <a:bodyPr>
            <a:normAutofit fontScale="90000"/>
          </a:bodyPr>
          <a:lstStyle/>
          <a:p>
            <a:r>
              <a:rPr lang="en-US" sz="3600">
                <a:latin typeface="Dosis"/>
              </a:rPr>
              <a:t>Post Release Reentry Program</a:t>
            </a:r>
            <a:endParaRPr lang="en-US"/>
          </a:p>
        </p:txBody>
      </p:sp>
      <p:sp>
        <p:nvSpPr>
          <p:cNvPr id="3" name="Slide Number Placeholder 2">
            <a:extLst>
              <a:ext uri="{FF2B5EF4-FFF2-40B4-BE49-F238E27FC236}">
                <a16:creationId xmlns:a16="http://schemas.microsoft.com/office/drawing/2014/main" id="{838128FA-7AC0-58BF-62A6-7180C76600A9}"/>
              </a:ext>
            </a:extLst>
          </p:cNvPr>
          <p:cNvSpPr>
            <a:spLocks noGrp="1"/>
          </p:cNvSpPr>
          <p:nvPr>
            <p:ph type="sldNum" sz="quarter" idx="14"/>
          </p:nvPr>
        </p:nvSpPr>
        <p:spPr/>
        <p:txBody>
          <a:bodyPr/>
          <a:lstStyle/>
          <a:p>
            <a:pPr>
              <a:defRPr/>
            </a:pPr>
            <a:fld id="{6D2E9491-A1EB-5542-9DA8-5DB1CE251419}" type="slidenum">
              <a:rPr lang="en-US" smtClean="0"/>
              <a:pPr>
                <a:defRPr/>
              </a:pPr>
              <a:t>9</a:t>
            </a:fld>
            <a:endParaRPr lang="en-US"/>
          </a:p>
        </p:txBody>
      </p:sp>
      <p:sp>
        <p:nvSpPr>
          <p:cNvPr id="4" name="Text Placeholder 3">
            <a:extLst>
              <a:ext uri="{FF2B5EF4-FFF2-40B4-BE49-F238E27FC236}">
                <a16:creationId xmlns:a16="http://schemas.microsoft.com/office/drawing/2014/main" id="{7C291626-42C7-298A-7E02-92F7E7CBCA0D}"/>
              </a:ext>
            </a:extLst>
          </p:cNvPr>
          <p:cNvSpPr>
            <a:spLocks noGrp="1"/>
          </p:cNvSpPr>
          <p:nvPr>
            <p:ph type="body" sz="quarter" idx="15"/>
          </p:nvPr>
        </p:nvSpPr>
        <p:spPr>
          <a:xfrm>
            <a:off x="208922" y="1395994"/>
            <a:ext cx="5677215" cy="2316035"/>
          </a:xfrm>
        </p:spPr>
        <p:txBody>
          <a:bodyPr/>
          <a:lstStyle/>
          <a:p>
            <a:pPr marL="7938" indent="0">
              <a:buNone/>
            </a:pPr>
            <a:r>
              <a:rPr lang="en-US" sz="1800" b="1"/>
              <a:t>Phase 1: Stabilize &amp; Reconnect (Months 1–2)</a:t>
            </a:r>
            <a:endParaRPr lang="en-US" sz="1800"/>
          </a:p>
          <a:p>
            <a:pPr lvl="1"/>
            <a:r>
              <a:rPr lang="en-US" sz="1600"/>
              <a:t>Welcome youth home, address immediate needs.</a:t>
            </a:r>
          </a:p>
          <a:p>
            <a:pPr lvl="1"/>
            <a:r>
              <a:rPr lang="en-US" sz="1600"/>
              <a:t>Intensive contact, daily check-ins, resource coordination.</a:t>
            </a:r>
          </a:p>
          <a:p>
            <a:pPr lvl="1"/>
            <a:r>
              <a:rPr lang="en-US" sz="1600"/>
              <a:t>Engage family, host “Welcome Home” celebration.</a:t>
            </a:r>
          </a:p>
          <a:p>
            <a:pPr marL="7938" indent="0">
              <a:buNone/>
            </a:pPr>
            <a:endParaRPr lang="en-US" sz="1800" b="1"/>
          </a:p>
        </p:txBody>
      </p:sp>
      <p:pic>
        <p:nvPicPr>
          <p:cNvPr id="7" name="Picture 6">
            <a:extLst>
              <a:ext uri="{FF2B5EF4-FFF2-40B4-BE49-F238E27FC236}">
                <a16:creationId xmlns:a16="http://schemas.microsoft.com/office/drawing/2014/main" id="{6F0801DF-43BF-D65F-23E1-08D0CD79D9E5}"/>
              </a:ext>
            </a:extLst>
          </p:cNvPr>
          <p:cNvPicPr>
            <a:picLocks noChangeAspect="1"/>
          </p:cNvPicPr>
          <p:nvPr/>
        </p:nvPicPr>
        <p:blipFill>
          <a:blip r:embed="rId3"/>
          <a:stretch>
            <a:fillRect/>
          </a:stretch>
        </p:blipFill>
        <p:spPr>
          <a:xfrm>
            <a:off x="8760077" y="320107"/>
            <a:ext cx="2727776" cy="610046"/>
          </a:xfrm>
          <a:prstGeom prst="rect">
            <a:avLst/>
          </a:prstGeom>
        </p:spPr>
      </p:pic>
      <p:sp>
        <p:nvSpPr>
          <p:cNvPr id="5" name="Text Placeholder 3">
            <a:extLst>
              <a:ext uri="{FF2B5EF4-FFF2-40B4-BE49-F238E27FC236}">
                <a16:creationId xmlns:a16="http://schemas.microsoft.com/office/drawing/2014/main" id="{59EEC46A-AC9A-183D-4347-4C78C5A1E319}"/>
              </a:ext>
            </a:extLst>
          </p:cNvPr>
          <p:cNvSpPr txBox="1">
            <a:spLocks/>
          </p:cNvSpPr>
          <p:nvPr/>
        </p:nvSpPr>
        <p:spPr bwMode="auto">
          <a:xfrm>
            <a:off x="5887078" y="1395994"/>
            <a:ext cx="6304922" cy="23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6538" indent="-228600" algn="l" rtl="0" fontAlgn="base">
              <a:lnSpc>
                <a:spcPct val="120000"/>
              </a:lnSpc>
              <a:spcBef>
                <a:spcPts val="1000"/>
              </a:spcBef>
              <a:spcAft>
                <a:spcPts val="300"/>
              </a:spcAft>
              <a:buClr>
                <a:schemeClr val="accent5"/>
              </a:buClr>
              <a:buFont typeface="System Font Regular"/>
              <a:buChar char="●"/>
              <a:tabLst/>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fontAlgn="base">
              <a:lnSpc>
                <a:spcPct val="120000"/>
              </a:lnSpc>
              <a:spcBef>
                <a:spcPts val="500"/>
              </a:spcBef>
              <a:spcAft>
                <a:spcPts val="300"/>
              </a:spcAft>
              <a:buClr>
                <a:schemeClr val="accent5"/>
              </a:buClr>
              <a:buFont typeface="Courier New" panose="02070309020205020404" pitchFamily="49" charset="0"/>
              <a:buChar char="o"/>
              <a:defRPr sz="1700" kern="1200">
                <a:solidFill>
                  <a:schemeClr val="tx1"/>
                </a:solidFill>
                <a:latin typeface="+mn-lt"/>
                <a:ea typeface="+mn-ea"/>
                <a:cs typeface="+mn-cs"/>
              </a:defRPr>
            </a:lvl2pPr>
            <a:lvl3pPr marL="1143000" indent="-228600" algn="l" rtl="0" fontAlgn="base">
              <a:lnSpc>
                <a:spcPct val="120000"/>
              </a:lnSpc>
              <a:spcBef>
                <a:spcPts val="500"/>
              </a:spcBef>
              <a:spcAft>
                <a:spcPts val="300"/>
              </a:spcAft>
              <a:buClr>
                <a:schemeClr val="accent5"/>
              </a:buClr>
              <a:buFont typeface="Menlo Bold" panose="020B0609030804020204" pitchFamily="49" charset="0"/>
              <a:buChar char="▸"/>
              <a:defRPr sz="1600" kern="1200">
                <a:solidFill>
                  <a:schemeClr val="tx1"/>
                </a:solidFill>
                <a:latin typeface="+mn-lt"/>
                <a:ea typeface="+mn-ea"/>
                <a:cs typeface="+mn-cs"/>
              </a:defRPr>
            </a:lvl3pPr>
            <a:lvl4pPr marL="1489075" indent="-177800" algn="l" rtl="0" fontAlgn="base">
              <a:lnSpc>
                <a:spcPct val="120000"/>
              </a:lnSpc>
              <a:spcBef>
                <a:spcPts val="500"/>
              </a:spcBef>
              <a:spcAft>
                <a:spcPts val="300"/>
              </a:spcAft>
              <a:buClr>
                <a:schemeClr val="accent5"/>
              </a:buClr>
              <a:buFont typeface="Wingdings" pitchFamily="2" charset="2"/>
              <a:buChar char="v"/>
              <a:tabLst/>
              <a:defRPr sz="1400" kern="1200">
                <a:solidFill>
                  <a:schemeClr val="tx1"/>
                </a:solidFill>
                <a:latin typeface="+mn-lt"/>
                <a:ea typeface="+mn-ea"/>
                <a:cs typeface="+mn-cs"/>
              </a:defRPr>
            </a:lvl4pPr>
            <a:lvl5pPr marL="2057400" indent="-228600" algn="l" rtl="0" fontAlgn="base">
              <a:lnSpc>
                <a:spcPct val="120000"/>
              </a:lnSpc>
              <a:spcBef>
                <a:spcPts val="500"/>
              </a:spcBef>
              <a:spcAft>
                <a:spcPts val="300"/>
              </a:spcAft>
              <a:buClr>
                <a:schemeClr val="accent5"/>
              </a:buClr>
              <a:buFont typeface="Wingdings" pitchFamily="2" charset="2"/>
              <a:buChar char="ü"/>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eaLnBrk="1" hangingPunct="1">
              <a:buFont typeface="System Font Regular"/>
              <a:buNone/>
            </a:pPr>
            <a:r>
              <a:rPr lang="en-US" sz="1800" b="1"/>
              <a:t>Phase 3: Strengthen Wellness &amp; Skills (Months 5–8)</a:t>
            </a:r>
            <a:endParaRPr lang="en-US" sz="1800"/>
          </a:p>
          <a:p>
            <a:pPr lvl="1" eaLnBrk="1" hangingPunct="1"/>
            <a:r>
              <a:rPr lang="en-US" sz="1600"/>
              <a:t>Focus on emotional, mental, and social growth.</a:t>
            </a:r>
          </a:p>
          <a:p>
            <a:pPr lvl="1" eaLnBrk="1" hangingPunct="1"/>
            <a:r>
              <a:rPr lang="en-US" sz="1600"/>
              <a:t>Build problem-solving and communication skills.</a:t>
            </a:r>
          </a:p>
          <a:p>
            <a:pPr lvl="1" eaLnBrk="1" hangingPunct="1"/>
            <a:r>
              <a:rPr lang="en-US" sz="1600"/>
              <a:t>Expand support network, celebrate 6-month milestone.</a:t>
            </a:r>
          </a:p>
          <a:p>
            <a:pPr marL="7938" indent="0" eaLnBrk="1" hangingPunct="1">
              <a:buNone/>
            </a:pPr>
            <a:endParaRPr lang="en-US" sz="1800" b="1"/>
          </a:p>
          <a:p>
            <a:pPr lvl="1" eaLnBrk="1" hangingPunct="1"/>
            <a:endParaRPr lang="en-CO" sz="1600">
              <a:latin typeface="Arial" panose="020B0604020202020204" pitchFamily="34" charset="0"/>
              <a:ea typeface="Calibri" panose="020F050202020403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F462673-8177-3933-2BA3-5898EF66AE92}"/>
              </a:ext>
            </a:extLst>
          </p:cNvPr>
          <p:cNvSpPr txBox="1">
            <a:spLocks/>
          </p:cNvSpPr>
          <p:nvPr/>
        </p:nvSpPr>
        <p:spPr bwMode="auto">
          <a:xfrm>
            <a:off x="185235" y="3711512"/>
            <a:ext cx="5677215" cy="214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6538" indent="-228600" algn="l" rtl="0" fontAlgn="base">
              <a:lnSpc>
                <a:spcPct val="120000"/>
              </a:lnSpc>
              <a:spcBef>
                <a:spcPts val="1000"/>
              </a:spcBef>
              <a:spcAft>
                <a:spcPts val="300"/>
              </a:spcAft>
              <a:buClr>
                <a:schemeClr val="accent5"/>
              </a:buClr>
              <a:buFont typeface="System Font Regular"/>
              <a:buChar char="●"/>
              <a:tabLst/>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fontAlgn="base">
              <a:lnSpc>
                <a:spcPct val="120000"/>
              </a:lnSpc>
              <a:spcBef>
                <a:spcPts val="500"/>
              </a:spcBef>
              <a:spcAft>
                <a:spcPts val="300"/>
              </a:spcAft>
              <a:buClr>
                <a:schemeClr val="accent5"/>
              </a:buClr>
              <a:buFont typeface="Courier New" panose="02070309020205020404" pitchFamily="49" charset="0"/>
              <a:buChar char="o"/>
              <a:defRPr sz="1700" kern="1200">
                <a:solidFill>
                  <a:schemeClr val="tx1"/>
                </a:solidFill>
                <a:latin typeface="+mn-lt"/>
                <a:ea typeface="+mn-ea"/>
                <a:cs typeface="+mn-cs"/>
              </a:defRPr>
            </a:lvl2pPr>
            <a:lvl3pPr marL="1143000" indent="-228600" algn="l" rtl="0" fontAlgn="base">
              <a:lnSpc>
                <a:spcPct val="120000"/>
              </a:lnSpc>
              <a:spcBef>
                <a:spcPts val="500"/>
              </a:spcBef>
              <a:spcAft>
                <a:spcPts val="300"/>
              </a:spcAft>
              <a:buClr>
                <a:schemeClr val="accent5"/>
              </a:buClr>
              <a:buFont typeface="Menlo Bold" panose="020B0609030804020204" pitchFamily="49" charset="0"/>
              <a:buChar char="▸"/>
              <a:defRPr sz="1600" kern="1200">
                <a:solidFill>
                  <a:schemeClr val="tx1"/>
                </a:solidFill>
                <a:latin typeface="+mn-lt"/>
                <a:ea typeface="+mn-ea"/>
                <a:cs typeface="+mn-cs"/>
              </a:defRPr>
            </a:lvl3pPr>
            <a:lvl4pPr marL="1489075" indent="-177800" algn="l" rtl="0" fontAlgn="base">
              <a:lnSpc>
                <a:spcPct val="120000"/>
              </a:lnSpc>
              <a:spcBef>
                <a:spcPts val="500"/>
              </a:spcBef>
              <a:spcAft>
                <a:spcPts val="300"/>
              </a:spcAft>
              <a:buClr>
                <a:schemeClr val="accent5"/>
              </a:buClr>
              <a:buFont typeface="Wingdings" pitchFamily="2" charset="2"/>
              <a:buChar char="v"/>
              <a:tabLst/>
              <a:defRPr sz="1400" kern="1200">
                <a:solidFill>
                  <a:schemeClr val="tx1"/>
                </a:solidFill>
                <a:latin typeface="+mn-lt"/>
                <a:ea typeface="+mn-ea"/>
                <a:cs typeface="+mn-cs"/>
              </a:defRPr>
            </a:lvl4pPr>
            <a:lvl5pPr marL="2057400" indent="-228600" algn="l" rtl="0" fontAlgn="base">
              <a:lnSpc>
                <a:spcPct val="120000"/>
              </a:lnSpc>
              <a:spcBef>
                <a:spcPts val="500"/>
              </a:spcBef>
              <a:spcAft>
                <a:spcPts val="300"/>
              </a:spcAft>
              <a:buClr>
                <a:schemeClr val="accent5"/>
              </a:buClr>
              <a:buFont typeface="Wingdings" pitchFamily="2" charset="2"/>
              <a:buChar char="ü"/>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eaLnBrk="1" hangingPunct="1">
              <a:buFont typeface="System Font Regular"/>
              <a:buNone/>
            </a:pPr>
            <a:r>
              <a:rPr lang="en-US" sz="1800" b="1"/>
              <a:t>Phase 2: Build Trust &amp; Structure (Months 3–4)</a:t>
            </a:r>
            <a:endParaRPr lang="en-US" sz="1800"/>
          </a:p>
          <a:p>
            <a:pPr lvl="1" eaLnBrk="1" hangingPunct="1"/>
            <a:r>
              <a:rPr lang="en-US" sz="1600"/>
              <a:t>Strengthen relationships and routines.</a:t>
            </a:r>
          </a:p>
          <a:p>
            <a:pPr lvl="1" eaLnBrk="1" hangingPunct="1"/>
            <a:r>
              <a:rPr lang="en-US" sz="1600"/>
              <a:t>Frequent meetings, flexible incentives.</a:t>
            </a:r>
          </a:p>
          <a:p>
            <a:pPr lvl="1" eaLnBrk="1" hangingPunct="1"/>
            <a:r>
              <a:rPr lang="en-US" sz="1600"/>
              <a:t>Refine reentry plan, maintain consistent support.</a:t>
            </a:r>
            <a:endParaRPr lang="en-US"/>
          </a:p>
        </p:txBody>
      </p:sp>
      <p:sp>
        <p:nvSpPr>
          <p:cNvPr id="8" name="Text Placeholder 3">
            <a:extLst>
              <a:ext uri="{FF2B5EF4-FFF2-40B4-BE49-F238E27FC236}">
                <a16:creationId xmlns:a16="http://schemas.microsoft.com/office/drawing/2014/main" id="{79CCDDE6-B6A8-6A03-2EC5-DCF83841750C}"/>
              </a:ext>
            </a:extLst>
          </p:cNvPr>
          <p:cNvSpPr txBox="1">
            <a:spLocks/>
          </p:cNvSpPr>
          <p:nvPr/>
        </p:nvSpPr>
        <p:spPr bwMode="auto">
          <a:xfrm>
            <a:off x="5862450" y="3711511"/>
            <a:ext cx="6304922" cy="214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6538" indent="-228600" algn="l" rtl="0" fontAlgn="base">
              <a:lnSpc>
                <a:spcPct val="120000"/>
              </a:lnSpc>
              <a:spcBef>
                <a:spcPts val="1000"/>
              </a:spcBef>
              <a:spcAft>
                <a:spcPts val="300"/>
              </a:spcAft>
              <a:buClr>
                <a:schemeClr val="accent5"/>
              </a:buClr>
              <a:buFont typeface="System Font Regular"/>
              <a:buChar char="●"/>
              <a:tabLst/>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fontAlgn="base">
              <a:lnSpc>
                <a:spcPct val="120000"/>
              </a:lnSpc>
              <a:spcBef>
                <a:spcPts val="500"/>
              </a:spcBef>
              <a:spcAft>
                <a:spcPts val="300"/>
              </a:spcAft>
              <a:buClr>
                <a:schemeClr val="accent5"/>
              </a:buClr>
              <a:buFont typeface="Courier New" panose="02070309020205020404" pitchFamily="49" charset="0"/>
              <a:buChar char="o"/>
              <a:defRPr sz="1700" kern="1200">
                <a:solidFill>
                  <a:schemeClr val="tx1"/>
                </a:solidFill>
                <a:latin typeface="+mn-lt"/>
                <a:ea typeface="+mn-ea"/>
                <a:cs typeface="+mn-cs"/>
              </a:defRPr>
            </a:lvl2pPr>
            <a:lvl3pPr marL="1143000" indent="-228600" algn="l" rtl="0" fontAlgn="base">
              <a:lnSpc>
                <a:spcPct val="120000"/>
              </a:lnSpc>
              <a:spcBef>
                <a:spcPts val="500"/>
              </a:spcBef>
              <a:spcAft>
                <a:spcPts val="300"/>
              </a:spcAft>
              <a:buClr>
                <a:schemeClr val="accent5"/>
              </a:buClr>
              <a:buFont typeface="Menlo Bold" panose="020B0609030804020204" pitchFamily="49" charset="0"/>
              <a:buChar char="▸"/>
              <a:defRPr sz="1600" kern="1200">
                <a:solidFill>
                  <a:schemeClr val="tx1"/>
                </a:solidFill>
                <a:latin typeface="+mn-lt"/>
                <a:ea typeface="+mn-ea"/>
                <a:cs typeface="+mn-cs"/>
              </a:defRPr>
            </a:lvl3pPr>
            <a:lvl4pPr marL="1489075" indent="-177800" algn="l" rtl="0" fontAlgn="base">
              <a:lnSpc>
                <a:spcPct val="120000"/>
              </a:lnSpc>
              <a:spcBef>
                <a:spcPts val="500"/>
              </a:spcBef>
              <a:spcAft>
                <a:spcPts val="300"/>
              </a:spcAft>
              <a:buClr>
                <a:schemeClr val="accent5"/>
              </a:buClr>
              <a:buFont typeface="Wingdings" pitchFamily="2" charset="2"/>
              <a:buChar char="v"/>
              <a:tabLst/>
              <a:defRPr sz="1400" kern="1200">
                <a:solidFill>
                  <a:schemeClr val="tx1"/>
                </a:solidFill>
                <a:latin typeface="+mn-lt"/>
                <a:ea typeface="+mn-ea"/>
                <a:cs typeface="+mn-cs"/>
              </a:defRPr>
            </a:lvl4pPr>
            <a:lvl5pPr marL="2057400" indent="-228600" algn="l" rtl="0" fontAlgn="base">
              <a:lnSpc>
                <a:spcPct val="120000"/>
              </a:lnSpc>
              <a:spcBef>
                <a:spcPts val="500"/>
              </a:spcBef>
              <a:spcAft>
                <a:spcPts val="300"/>
              </a:spcAft>
              <a:buClr>
                <a:schemeClr val="accent5"/>
              </a:buClr>
              <a:buFont typeface="Wingdings" pitchFamily="2" charset="2"/>
              <a:buChar char="ü"/>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eaLnBrk="1" hangingPunct="1">
              <a:buNone/>
            </a:pPr>
            <a:r>
              <a:rPr lang="en-US" sz="1800" b="1"/>
              <a:t>Phase 4: Sustain Progress &amp; Transition (Months 9–12)</a:t>
            </a:r>
            <a:endParaRPr lang="en-US" sz="1800"/>
          </a:p>
          <a:p>
            <a:pPr lvl="1" eaLnBrk="1" hangingPunct="1"/>
            <a:r>
              <a:rPr lang="en-US" sz="1600"/>
              <a:t>Link to mentors, programs, and long-term supports.</a:t>
            </a:r>
          </a:p>
          <a:p>
            <a:pPr lvl="1" eaLnBrk="1" hangingPunct="1"/>
            <a:r>
              <a:rPr lang="en-US" sz="1600"/>
              <a:t>Prepare for transition with warm hand-off plan.</a:t>
            </a:r>
          </a:p>
          <a:p>
            <a:pPr lvl="1" eaLnBrk="1" hangingPunct="1"/>
            <a:r>
              <a:rPr lang="en-US" sz="1600"/>
              <a:t>Celebrate 1-year milestone and accomplishments.</a:t>
            </a:r>
          </a:p>
          <a:p>
            <a:pPr marL="456882" lvl="1" indent="0" eaLnBrk="1" hangingPunct="1">
              <a:buNone/>
            </a:pPr>
            <a:endParaRPr lang="en-US"/>
          </a:p>
          <a:p>
            <a:pPr lvl="1" eaLnBrk="1" hangingPunct="1"/>
            <a:endParaRPr lang="en-US" sz="1400"/>
          </a:p>
          <a:p>
            <a:pPr lvl="1" eaLnBrk="1" hangingPunct="1"/>
            <a:endParaRPr lang="en-CO" sz="16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D1C6394-4216-0816-F207-F54682D21C2F}"/>
              </a:ext>
            </a:extLst>
          </p:cNvPr>
          <p:cNvSpPr txBox="1"/>
          <p:nvPr/>
        </p:nvSpPr>
        <p:spPr>
          <a:xfrm>
            <a:off x="413982" y="5656997"/>
            <a:ext cx="11284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Open Sans"/>
              </a:rPr>
              <a:t>In &amp; Out-of-State Support:</a:t>
            </a:r>
            <a:r>
              <a:rPr lang="en-US">
                <a:latin typeface="Open Sans"/>
              </a:rPr>
              <a:t> Support is provided for youth whether they are in or out-of-state.</a:t>
            </a:r>
            <a:endParaRPr lang="en-US">
              <a:latin typeface="Open Sans"/>
              <a:ea typeface="Open Sans"/>
              <a:cs typeface="Open Sans"/>
            </a:endParaRPr>
          </a:p>
        </p:txBody>
      </p:sp>
    </p:spTree>
    <p:extLst>
      <p:ext uri="{BB962C8B-B14F-4D97-AF65-F5344CB8AC3E}">
        <p14:creationId xmlns:p14="http://schemas.microsoft.com/office/powerpoint/2010/main" val="2377838870"/>
      </p:ext>
    </p:extLst>
  </p:cSld>
  <p:clrMapOvr>
    <a:masterClrMapping/>
  </p:clrMapOvr>
  <p:transition spd="med">
    <p:fade/>
  </p:transition>
</p:sld>
</file>

<file path=ppt/theme/theme1.xml><?xml version="1.0" encoding="utf-8"?>
<a:theme xmlns:a="http://schemas.openxmlformats.org/drawingml/2006/main" name="Office Theme">
  <a:themeElements>
    <a:clrScheme name="SafePassageColors">
      <a:dk1>
        <a:srgbClr val="3C3C3C"/>
      </a:dk1>
      <a:lt1>
        <a:srgbClr val="FFFFFF"/>
      </a:lt1>
      <a:dk2>
        <a:srgbClr val="313C41"/>
      </a:dk2>
      <a:lt2>
        <a:srgbClr val="FFFFFF"/>
      </a:lt2>
      <a:accent1>
        <a:srgbClr val="A78FD3"/>
      </a:accent1>
      <a:accent2>
        <a:srgbClr val="9599CA"/>
      </a:accent2>
      <a:accent3>
        <a:srgbClr val="4F4583"/>
      </a:accent3>
      <a:accent4>
        <a:srgbClr val="6969AF"/>
      </a:accent4>
      <a:accent5>
        <a:srgbClr val="D6BB48"/>
      </a:accent5>
      <a:accent6>
        <a:srgbClr val="A08200"/>
      </a:accent6>
      <a:hlink>
        <a:srgbClr val="6341B2"/>
      </a:hlink>
      <a:folHlink>
        <a:srgbClr val="FEC037"/>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2064</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.Hiragino Kaku Gothic Interface W3</vt:lpstr>
      <vt:lpstr>.Lucida Grande UI Regular</vt:lpstr>
      <vt:lpstr>Menlo Bold</vt:lpstr>
      <vt:lpstr>System Font Regular</vt:lpstr>
      <vt:lpstr>Arial</vt:lpstr>
      <vt:lpstr>Calibri</vt:lpstr>
      <vt:lpstr>Courier New</vt:lpstr>
      <vt:lpstr>Dosis</vt:lpstr>
      <vt:lpstr>Helvetica</vt:lpstr>
      <vt:lpstr>Open Sans</vt:lpstr>
      <vt:lpstr>Open Sans bold</vt:lpstr>
      <vt:lpstr>Open Sans Light</vt:lpstr>
      <vt:lpstr>Wingdings</vt:lpstr>
      <vt:lpstr>Office Theme</vt:lpstr>
      <vt:lpstr>       Safe Passages 501(c)(3) Alameda County Probation Department Post Release Reentry Services rogramming </vt:lpstr>
      <vt:lpstr>Organizational Capacity – History and Experience</vt:lpstr>
      <vt:lpstr>Types of Services Provided</vt:lpstr>
      <vt:lpstr>Referral Process &amp; Initiation</vt:lpstr>
      <vt:lpstr>Data on Youth Serviced</vt:lpstr>
      <vt:lpstr>Mission</vt:lpstr>
      <vt:lpstr>SP Post Release Team</vt:lpstr>
      <vt:lpstr>Life Coaching Model</vt:lpstr>
      <vt:lpstr>Post Release Reentry Program</vt:lpstr>
      <vt:lpstr>Barrier Removal and Support Activities</vt:lpstr>
      <vt:lpstr>Phase 1 Case Success Story</vt:lpstr>
      <vt:lpstr>CONTACT US</vt:lpstr>
    </vt:vector>
  </TitlesOfParts>
  <Manager/>
  <Company>Safe Passages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Saenz</dc:creator>
  <cp:keywords/>
  <dc:description/>
  <cp:lastModifiedBy>Shavers, Andrea, Probation</cp:lastModifiedBy>
  <cp:revision>2</cp:revision>
  <dcterms:created xsi:type="dcterms:W3CDTF">2018-07-21T13:25:45Z</dcterms:created>
  <dcterms:modified xsi:type="dcterms:W3CDTF">2025-08-13T21:45:29Z</dcterms:modified>
  <cp:category/>
</cp:coreProperties>
</file>